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503"/>
    <a:srgbClr val="BDD7EE"/>
    <a:srgbClr val="F9E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5"/>
    <p:restoredTop sz="96208"/>
  </p:normalViewPr>
  <p:slideViewPr>
    <p:cSldViewPr snapToGrid="0" snapToObjects="1">
      <p:cViewPr varScale="1">
        <p:scale>
          <a:sx n="128" d="100"/>
          <a:sy n="128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37D8B-DBCD-9849-9A88-900430F39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6F5155-EB6E-4940-9021-2250C0FEC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74C3CE-941F-FF47-A31B-803EEAE5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772FBD-6FF1-3D40-AEE4-BF817693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AB60A4-0194-1145-A81F-ED9F417CA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8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DA38F-0DED-5149-A0B6-C7918942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E6C77B-8273-B448-8129-2386D2A36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66857-FD69-1A43-B458-AD63EF0F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168B6C-4DA6-D64A-B0B7-73CCEC6C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1735C8-C28A-DC45-8C18-4F99A5E1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63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4407D7-F9CF-544B-868F-BFF5B7DE0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000028-7DA0-AF4D-959A-D71E2A7D7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AF9C67-474C-6240-8A94-41732D3D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FBF214-83A4-D143-BE24-698FC983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0404D-4C0B-4647-99BA-D2FF940B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39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9B32A-02E6-7B47-A640-DE3B786A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0CFEC-FBD4-9045-8145-20672F2B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9C90E9-7CA0-1846-BA29-63B6144B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8C593-5DC4-0345-98C5-C9790A52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0FEDBB-F1E7-BA48-9C9B-87DE9A7A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3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4214A-0C47-4844-9256-A66724C8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64FE76-0529-5D45-A95A-3C09C7B59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BCEF1-A92B-DB4B-9612-DE3A06F4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291A90-8963-D548-BE92-872C5F17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3FABD-D567-5A43-96F8-CFFB8DE8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5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82662-770A-394A-9571-F386E684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41916-48D8-4145-9A17-4891A2438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D7ACF1-7C9A-CF4B-A80B-90D23CBDE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A500A5-D173-4F42-951A-6E47A3CF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EB1D91-FCD8-EA4C-804F-8728FE06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2869B6-50FA-2849-B485-4B8E1199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E07E6-6C74-244B-B4BA-309206D3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B4BD8-16D7-064B-8412-E645697AD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E16CC8-40F8-C343-AD98-3622E469A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43127C-5A50-0D47-91AE-4378EB888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1326BD-1D5B-FB4A-8ED0-E67233860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A97E4F-82C5-CC4E-B6B6-21D95A34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489203-DB9A-FB4C-9308-4EA07D7D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9FA35D-D83D-184C-8DE3-730161E4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33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ECB0A-E7F0-C64F-8918-5E54931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F07BBD-EE0A-F046-8E7C-CE200F19D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31A47D-FB71-9443-9605-12950665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EF9EAC-422D-9742-B0AB-656C40A8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70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AA25FB-5CF1-EB46-A93E-AD9F571E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BF81E2-B607-4648-A69D-F9ED7254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CDFA93-C103-C64A-A8CF-1BCE4C27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7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5A0D7-47C5-5E4E-827E-0BC7A061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F3693-F902-1B49-B33C-83BB26649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316E23-3F95-5343-829A-8AF287CD1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B7973A-77EF-6141-8CDE-E6A024FA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FC178A-B7F6-8A44-B97F-8F6BC4CC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D89C4E-E44B-3F4D-9711-59ED6C0D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4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19342-018E-5841-B086-8BEE3CD9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65E045D-9AC5-A346-A983-7B53C3343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423D36-901F-3044-A84E-CEF86E99F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DC165C-5837-6E46-B43C-C7C0AF7C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2F26E6-19F1-494A-8C3A-1FDC11D2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CC97FD-F840-3F42-90CF-85E5A001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82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53FAE4-21C3-9049-AE2E-A11AB3A3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EA3338-86C7-1740-B986-BD296732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99129-E7F5-DB42-B80C-513D367A5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3652-58F1-7B41-9011-0256530B67B3}" type="datetimeFigureOut">
              <a:rPr lang="es-ES" smtClean="0"/>
              <a:t>24/2/22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4D29B-89A6-A140-8F32-E92A383D9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D60FA5-0EBE-5F45-AFFA-F3168B0D5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33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7.png"/><Relationship Id="rId26" Type="http://schemas.openxmlformats.org/officeDocument/2006/relationships/image" Target="../media/image2.png"/><Relationship Id="rId3" Type="http://schemas.openxmlformats.org/officeDocument/2006/relationships/image" Target="../media/image15.png"/><Relationship Id="rId21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5" Type="http://schemas.openxmlformats.org/officeDocument/2006/relationships/image" Target="../media/image29.png"/><Relationship Id="rId33" Type="http://schemas.openxmlformats.org/officeDocument/2006/relationships/image" Target="../media/image30.png"/><Relationship Id="rId2" Type="http://schemas.openxmlformats.org/officeDocument/2006/relationships/image" Target="../media/image14.png"/><Relationship Id="rId16" Type="http://schemas.openxmlformats.org/officeDocument/2006/relationships/image" Target="../media/image31.png"/><Relationship Id="rId20" Type="http://schemas.openxmlformats.org/officeDocument/2006/relationships/image" Target="../media/image24.png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6.png"/><Relationship Id="rId24" Type="http://schemas.openxmlformats.org/officeDocument/2006/relationships/image" Target="../media/image32.png"/><Relationship Id="rId32" Type="http://schemas.openxmlformats.org/officeDocument/2006/relationships/image" Target="../media/image1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23" Type="http://schemas.openxmlformats.org/officeDocument/2006/relationships/image" Target="../media/image28.png"/><Relationship Id="rId28" Type="http://schemas.openxmlformats.org/officeDocument/2006/relationships/image" Target="../media/image6.png"/><Relationship Id="rId10" Type="http://schemas.openxmlformats.org/officeDocument/2006/relationships/image" Target="../media/image12.png"/><Relationship Id="rId19" Type="http://schemas.openxmlformats.org/officeDocument/2006/relationships/image" Target="../media/image23.png"/><Relationship Id="rId31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Relationship Id="rId14" Type="http://schemas.openxmlformats.org/officeDocument/2006/relationships/image" Target="../media/image10.png"/><Relationship Id="rId22" Type="http://schemas.openxmlformats.org/officeDocument/2006/relationships/image" Target="../media/image27.png"/><Relationship Id="rId27" Type="http://schemas.openxmlformats.org/officeDocument/2006/relationships/image" Target="../media/image3.png"/><Relationship Id="rId30" Type="http://schemas.openxmlformats.org/officeDocument/2006/relationships/image" Target="../media/image5.png"/><Relationship Id="rId8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.png"/><Relationship Id="rId3" Type="http://schemas.openxmlformats.org/officeDocument/2006/relationships/image" Target="../media/image14.png"/><Relationship Id="rId7" Type="http://schemas.openxmlformats.org/officeDocument/2006/relationships/image" Target="../media/image29.png"/><Relationship Id="rId12" Type="http://schemas.openxmlformats.org/officeDocument/2006/relationships/image" Target="../media/image2.png"/><Relationship Id="rId2" Type="http://schemas.openxmlformats.org/officeDocument/2006/relationships/image" Target="../media/image15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7.png"/><Relationship Id="rId5" Type="http://schemas.openxmlformats.org/officeDocument/2006/relationships/image" Target="../media/image19.png"/><Relationship Id="rId15" Type="http://schemas.openxmlformats.org/officeDocument/2006/relationships/image" Target="../media/image32.png"/><Relationship Id="rId10" Type="http://schemas.openxmlformats.org/officeDocument/2006/relationships/image" Target="../media/image5.png"/><Relationship Id="rId4" Type="http://schemas.openxmlformats.org/officeDocument/2006/relationships/image" Target="../media/image16.png"/><Relationship Id="rId9" Type="http://schemas.openxmlformats.org/officeDocument/2006/relationships/image" Target="../media/image7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ángulo 140">
            <a:extLst>
              <a:ext uri="{FF2B5EF4-FFF2-40B4-BE49-F238E27FC236}">
                <a16:creationId xmlns:a16="http://schemas.microsoft.com/office/drawing/2014/main" id="{B8C83CC5-8D08-7641-97DB-E88FF680ABF8}"/>
              </a:ext>
            </a:extLst>
          </p:cNvPr>
          <p:cNvSpPr/>
          <p:nvPr/>
        </p:nvSpPr>
        <p:spPr>
          <a:xfrm>
            <a:off x="9104244" y="5142465"/>
            <a:ext cx="2517914" cy="165300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Rectángulo 172">
            <a:extLst>
              <a:ext uri="{FF2B5EF4-FFF2-40B4-BE49-F238E27FC236}">
                <a16:creationId xmlns:a16="http://schemas.microsoft.com/office/drawing/2014/main" id="{7DDA7730-1A97-5F4D-BA68-F58FB79FA1A2}"/>
              </a:ext>
            </a:extLst>
          </p:cNvPr>
          <p:cNvSpPr/>
          <p:nvPr/>
        </p:nvSpPr>
        <p:spPr>
          <a:xfrm>
            <a:off x="7289838" y="5625958"/>
            <a:ext cx="1968756" cy="1033616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C3960B75-728D-8145-A28E-90733745F84C}"/>
              </a:ext>
            </a:extLst>
          </p:cNvPr>
          <p:cNvSpPr/>
          <p:nvPr/>
        </p:nvSpPr>
        <p:spPr>
          <a:xfrm>
            <a:off x="158569" y="2959955"/>
            <a:ext cx="1952385" cy="248562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55C5C0A4-5FBD-1043-871E-B7CF093F6020}"/>
              </a:ext>
            </a:extLst>
          </p:cNvPr>
          <p:cNvSpPr/>
          <p:nvPr/>
        </p:nvSpPr>
        <p:spPr>
          <a:xfrm>
            <a:off x="85682" y="37518"/>
            <a:ext cx="7739776" cy="248562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AC3DF26-36CD-BB4F-A478-A91F70EAC71E}"/>
              </a:ext>
            </a:extLst>
          </p:cNvPr>
          <p:cNvSpPr txBox="1"/>
          <p:nvPr/>
        </p:nvSpPr>
        <p:spPr>
          <a:xfrm>
            <a:off x="746672" y="350905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755F19A-2C45-444A-BDC2-43AC7C693D62}"/>
              </a:ext>
            </a:extLst>
          </p:cNvPr>
          <p:cNvSpPr txBox="1"/>
          <p:nvPr/>
        </p:nvSpPr>
        <p:spPr>
          <a:xfrm>
            <a:off x="2319956" y="948546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3048893-297F-5442-B925-A6BD98A5CC54}"/>
              </a:ext>
            </a:extLst>
          </p:cNvPr>
          <p:cNvSpPr txBox="1"/>
          <p:nvPr/>
        </p:nvSpPr>
        <p:spPr>
          <a:xfrm>
            <a:off x="6047683" y="140268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3C83CE-C209-AE4C-A8E6-B37C9B211C73}"/>
              </a:ext>
            </a:extLst>
          </p:cNvPr>
          <p:cNvSpPr txBox="1"/>
          <p:nvPr/>
        </p:nvSpPr>
        <p:spPr>
          <a:xfrm>
            <a:off x="688950" y="904633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82A2E40-D7A0-1C4E-8858-767A82BF2714}"/>
              </a:ext>
            </a:extLst>
          </p:cNvPr>
          <p:cNvSpPr txBox="1"/>
          <p:nvPr/>
        </p:nvSpPr>
        <p:spPr>
          <a:xfrm>
            <a:off x="688949" y="1482549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7A20197-857A-A64F-897A-C74DDA82FB55}"/>
              </a:ext>
            </a:extLst>
          </p:cNvPr>
          <p:cNvSpPr txBox="1"/>
          <p:nvPr/>
        </p:nvSpPr>
        <p:spPr>
          <a:xfrm>
            <a:off x="4665626" y="540591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03FD041-D6E4-0B49-874E-1B3DA01E38E2}"/>
              </a:ext>
            </a:extLst>
          </p:cNvPr>
          <p:cNvSpPr txBox="1"/>
          <p:nvPr/>
        </p:nvSpPr>
        <p:spPr>
          <a:xfrm>
            <a:off x="2332063" y="373673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BD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E8C9913-3209-9948-B1D8-9E75A3A75CBF}"/>
              </a:ext>
            </a:extLst>
          </p:cNvPr>
          <p:cNvSpPr txBox="1"/>
          <p:nvPr/>
        </p:nvSpPr>
        <p:spPr>
          <a:xfrm>
            <a:off x="2327647" y="2061529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494F2FA-592C-A549-8902-516F4775317A}"/>
              </a:ext>
            </a:extLst>
          </p:cNvPr>
          <p:cNvSpPr txBox="1"/>
          <p:nvPr/>
        </p:nvSpPr>
        <p:spPr>
          <a:xfrm>
            <a:off x="2288433" y="1469000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Lector de</a:t>
            </a:r>
          </a:p>
          <a:p>
            <a:r>
              <a:rPr lang="es-ES" sz="1000" dirty="0"/>
              <a:t>Código barras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F177E8B-71F8-2246-A84E-A4AB483D043F}"/>
              </a:ext>
            </a:extLst>
          </p:cNvPr>
          <p:cNvSpPr txBox="1"/>
          <p:nvPr/>
        </p:nvSpPr>
        <p:spPr>
          <a:xfrm>
            <a:off x="3585043" y="514036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94B4091-DB09-124D-B4A2-E963EB76A313}"/>
              </a:ext>
            </a:extLst>
          </p:cNvPr>
          <p:cNvSpPr txBox="1"/>
          <p:nvPr/>
        </p:nvSpPr>
        <p:spPr>
          <a:xfrm>
            <a:off x="3565958" y="119655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1BC92CB-8427-CA4D-942E-DC9ED52B140B}"/>
              </a:ext>
            </a:extLst>
          </p:cNvPr>
          <p:cNvSpPr txBox="1"/>
          <p:nvPr/>
        </p:nvSpPr>
        <p:spPr>
          <a:xfrm>
            <a:off x="3648785" y="2049467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b="1" dirty="0"/>
              <a:t>DCS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F3E8759-5C12-0B42-A4F3-BEE911D7F2A7}"/>
              </a:ext>
            </a:extLst>
          </p:cNvPr>
          <p:cNvSpPr txBox="1"/>
          <p:nvPr/>
        </p:nvSpPr>
        <p:spPr>
          <a:xfrm>
            <a:off x="643754" y="2035888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AD8AE08-72B5-484A-A408-B0B065DA8C87}"/>
              </a:ext>
            </a:extLst>
          </p:cNvPr>
          <p:cNvSpPr txBox="1"/>
          <p:nvPr/>
        </p:nvSpPr>
        <p:spPr>
          <a:xfrm>
            <a:off x="4696728" y="1259568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SCADA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4F7EE81-A4CF-1C4D-A936-0BFCDE622CCE}"/>
              </a:ext>
            </a:extLst>
          </p:cNvPr>
          <p:cNvSpPr txBox="1"/>
          <p:nvPr/>
        </p:nvSpPr>
        <p:spPr>
          <a:xfrm>
            <a:off x="4721040" y="1951614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MES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F48E37E-45D9-9148-8E87-5A06F51FF12E}"/>
              </a:ext>
            </a:extLst>
          </p:cNvPr>
          <p:cNvSpPr txBox="1"/>
          <p:nvPr/>
        </p:nvSpPr>
        <p:spPr>
          <a:xfrm>
            <a:off x="6060643" y="2027764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4C90D4EE-4BC3-EE47-9C20-385AFAB23BB1}"/>
              </a:ext>
            </a:extLst>
          </p:cNvPr>
          <p:cNvSpPr txBox="1"/>
          <p:nvPr/>
        </p:nvSpPr>
        <p:spPr>
          <a:xfrm>
            <a:off x="5997406" y="532844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73C8703-1410-F549-A9AE-00EA3F3FD32F}"/>
              </a:ext>
            </a:extLst>
          </p:cNvPr>
          <p:cNvSpPr txBox="1"/>
          <p:nvPr/>
        </p:nvSpPr>
        <p:spPr>
          <a:xfrm>
            <a:off x="7161605" y="522809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4D2A26E-4BA0-AC47-86E8-AF2986626C19}"/>
              </a:ext>
            </a:extLst>
          </p:cNvPr>
          <p:cNvSpPr txBox="1"/>
          <p:nvPr/>
        </p:nvSpPr>
        <p:spPr>
          <a:xfrm>
            <a:off x="85681" y="-1116"/>
            <a:ext cx="1617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Componentes de Zona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2FA838E3-B37C-A545-B13B-79BD7D4671AF}"/>
              </a:ext>
            </a:extLst>
          </p:cNvPr>
          <p:cNvSpPr/>
          <p:nvPr/>
        </p:nvSpPr>
        <p:spPr>
          <a:xfrm>
            <a:off x="7911863" y="37456"/>
            <a:ext cx="4194455" cy="2485623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AF508C3D-7150-474B-940A-01551591CF63}"/>
              </a:ext>
            </a:extLst>
          </p:cNvPr>
          <p:cNvSpPr txBox="1"/>
          <p:nvPr/>
        </p:nvSpPr>
        <p:spPr>
          <a:xfrm>
            <a:off x="8557445" y="332097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C32AABED-A598-4045-B9EC-8153F4CFEB2F}"/>
              </a:ext>
            </a:extLst>
          </p:cNvPr>
          <p:cNvSpPr txBox="1"/>
          <p:nvPr/>
        </p:nvSpPr>
        <p:spPr>
          <a:xfrm>
            <a:off x="8568176" y="793593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5D835EA-60AA-9047-A344-90CF4F4FB18C}"/>
              </a:ext>
            </a:extLst>
          </p:cNvPr>
          <p:cNvSpPr txBox="1"/>
          <p:nvPr/>
        </p:nvSpPr>
        <p:spPr>
          <a:xfrm>
            <a:off x="8555402" y="1400010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58293465-42C4-2C42-8843-2709E769B301}"/>
              </a:ext>
            </a:extLst>
          </p:cNvPr>
          <p:cNvSpPr txBox="1"/>
          <p:nvPr/>
        </p:nvSpPr>
        <p:spPr>
          <a:xfrm>
            <a:off x="8566133" y="1951659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B8E473B2-7C2F-DC4F-B1A5-B80E81385FCF}"/>
              </a:ext>
            </a:extLst>
          </p:cNvPr>
          <p:cNvSpPr txBox="1"/>
          <p:nvPr/>
        </p:nvSpPr>
        <p:spPr>
          <a:xfrm>
            <a:off x="7915896" y="22777"/>
            <a:ext cx="1917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Componentes de Conducto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5EDCBE4-14C2-F342-89ED-044DBAAA879A}"/>
              </a:ext>
            </a:extLst>
          </p:cNvPr>
          <p:cNvSpPr txBox="1"/>
          <p:nvPr/>
        </p:nvSpPr>
        <p:spPr>
          <a:xfrm>
            <a:off x="7185215" y="1370673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ECA2AB17-884C-0F45-8971-143FF08B281A}"/>
              </a:ext>
            </a:extLst>
          </p:cNvPr>
          <p:cNvSpPr txBox="1"/>
          <p:nvPr/>
        </p:nvSpPr>
        <p:spPr>
          <a:xfrm>
            <a:off x="7183067" y="2012471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69E52A94-4550-9F40-98E1-26589B68B397}"/>
              </a:ext>
            </a:extLst>
          </p:cNvPr>
          <p:cNvSpPr txBox="1"/>
          <p:nvPr/>
        </p:nvSpPr>
        <p:spPr>
          <a:xfrm>
            <a:off x="9823000" y="365547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8818A7D9-44F5-6E42-A981-0BA42C927659}"/>
              </a:ext>
            </a:extLst>
          </p:cNvPr>
          <p:cNvSpPr txBox="1"/>
          <p:nvPr/>
        </p:nvSpPr>
        <p:spPr>
          <a:xfrm>
            <a:off x="9833731" y="827043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ED809279-D0D6-1842-B20E-60BD2CFF25BC}"/>
              </a:ext>
            </a:extLst>
          </p:cNvPr>
          <p:cNvSpPr txBox="1"/>
          <p:nvPr/>
        </p:nvSpPr>
        <p:spPr>
          <a:xfrm>
            <a:off x="9869893" y="1338624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8900291-894B-E441-A5E1-E19B3BAB16AE}"/>
              </a:ext>
            </a:extLst>
          </p:cNvPr>
          <p:cNvSpPr txBox="1"/>
          <p:nvPr/>
        </p:nvSpPr>
        <p:spPr>
          <a:xfrm>
            <a:off x="9880624" y="1892884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C871AF41-2B45-D547-BA3F-8BA6FA75FCD5}"/>
              </a:ext>
            </a:extLst>
          </p:cNvPr>
          <p:cNvSpPr txBox="1"/>
          <p:nvPr/>
        </p:nvSpPr>
        <p:spPr>
          <a:xfrm>
            <a:off x="11167672" y="413211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FFE39F5-1949-004F-B9A5-2F6D772DBA8C}"/>
              </a:ext>
            </a:extLst>
          </p:cNvPr>
          <p:cNvSpPr txBox="1"/>
          <p:nvPr/>
        </p:nvSpPr>
        <p:spPr>
          <a:xfrm>
            <a:off x="11178403" y="874707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8E236F44-21A8-C44A-B12D-A80F427811F2}"/>
              </a:ext>
            </a:extLst>
          </p:cNvPr>
          <p:cNvSpPr txBox="1"/>
          <p:nvPr/>
        </p:nvSpPr>
        <p:spPr>
          <a:xfrm>
            <a:off x="11174938" y="1370673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0AE7DF-4664-E04B-A1A0-A8EB07635332}"/>
              </a:ext>
            </a:extLst>
          </p:cNvPr>
          <p:cNvSpPr/>
          <p:nvPr/>
        </p:nvSpPr>
        <p:spPr>
          <a:xfrm>
            <a:off x="85681" y="2660707"/>
            <a:ext cx="5289815" cy="296863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AA5C365F-3C52-EE4E-B6E6-152057A73FD2}"/>
              </a:ext>
            </a:extLst>
          </p:cNvPr>
          <p:cNvSpPr txBox="1"/>
          <p:nvPr/>
        </p:nvSpPr>
        <p:spPr>
          <a:xfrm>
            <a:off x="112185" y="2935514"/>
            <a:ext cx="137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1 corporativa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B2695DD1-2D82-E44D-A4E9-88AF30066921}"/>
              </a:ext>
            </a:extLst>
          </p:cNvPr>
          <p:cNvSpPr txBox="1"/>
          <p:nvPr/>
        </p:nvSpPr>
        <p:spPr>
          <a:xfrm>
            <a:off x="145317" y="2650594"/>
            <a:ext cx="1521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OFICINA CENTRAL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2FAC304C-97D9-CF4E-8D84-B3D93A09B368}"/>
              </a:ext>
            </a:extLst>
          </p:cNvPr>
          <p:cNvSpPr txBox="1"/>
          <p:nvPr/>
        </p:nvSpPr>
        <p:spPr>
          <a:xfrm>
            <a:off x="836455" y="334481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(3)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C2ABE4AC-98AD-3F45-8482-0F6E80506BF4}"/>
              </a:ext>
            </a:extLst>
          </p:cNvPr>
          <p:cNvSpPr txBox="1"/>
          <p:nvPr/>
        </p:nvSpPr>
        <p:spPr>
          <a:xfrm>
            <a:off x="832016" y="3981505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(25)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19A9AD6-5998-AA4E-A890-61D1DE82B2BD}"/>
              </a:ext>
            </a:extLst>
          </p:cNvPr>
          <p:cNvSpPr txBox="1"/>
          <p:nvPr/>
        </p:nvSpPr>
        <p:spPr>
          <a:xfrm>
            <a:off x="851415" y="4668450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 (4)</a:t>
            </a: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E1ACA857-A179-D742-925A-77B6CA78B287}"/>
              </a:ext>
            </a:extLst>
          </p:cNvPr>
          <p:cNvSpPr/>
          <p:nvPr/>
        </p:nvSpPr>
        <p:spPr>
          <a:xfrm>
            <a:off x="3629135" y="2890578"/>
            <a:ext cx="1505047" cy="24856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highlight>
                <a:srgbClr val="800000"/>
              </a:highlight>
            </a:endParaRP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36C78969-3D8D-324C-83A7-433B96D7BD1F}"/>
              </a:ext>
            </a:extLst>
          </p:cNvPr>
          <p:cNvSpPr txBox="1"/>
          <p:nvPr/>
        </p:nvSpPr>
        <p:spPr>
          <a:xfrm>
            <a:off x="3634756" y="2927781"/>
            <a:ext cx="1408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2 IT industrial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43EC0B76-A725-014F-BD5F-73C867FAAFEE}"/>
              </a:ext>
            </a:extLst>
          </p:cNvPr>
          <p:cNvSpPr txBox="1"/>
          <p:nvPr/>
        </p:nvSpPr>
        <p:spPr>
          <a:xfrm>
            <a:off x="4205876" y="3400627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ERP (2)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3639E67A-450F-2F49-B9C4-52757C4DE877}"/>
              </a:ext>
            </a:extLst>
          </p:cNvPr>
          <p:cNvSpPr/>
          <p:nvPr/>
        </p:nvSpPr>
        <p:spPr>
          <a:xfrm>
            <a:off x="2088263" y="3372043"/>
            <a:ext cx="1546109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859D66D5-765C-9A42-83FA-AB35F1245D16}"/>
              </a:ext>
            </a:extLst>
          </p:cNvPr>
          <p:cNvSpPr txBox="1"/>
          <p:nvPr/>
        </p:nvSpPr>
        <p:spPr>
          <a:xfrm>
            <a:off x="2175996" y="3395478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Z1-Z2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F9164897-463E-A14C-B1B9-D6980BD380F9}"/>
              </a:ext>
            </a:extLst>
          </p:cNvPr>
          <p:cNvSpPr txBox="1"/>
          <p:nvPr/>
        </p:nvSpPr>
        <p:spPr>
          <a:xfrm>
            <a:off x="2722199" y="459231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E3018B68-F61C-D24C-A62F-254CF54523B8}"/>
              </a:ext>
            </a:extLst>
          </p:cNvPr>
          <p:cNvSpPr txBox="1"/>
          <p:nvPr/>
        </p:nvSpPr>
        <p:spPr>
          <a:xfrm>
            <a:off x="2682669" y="3916135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 (6)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BF5BBD0B-23FC-0A4A-8E0F-01887E08E807}"/>
              </a:ext>
            </a:extLst>
          </p:cNvPr>
          <p:cNvSpPr txBox="1"/>
          <p:nvPr/>
        </p:nvSpPr>
        <p:spPr>
          <a:xfrm>
            <a:off x="4291729" y="4141196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 ERP (8)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4DA38055-E45F-8A42-9A0C-3E20135AA997}"/>
              </a:ext>
            </a:extLst>
          </p:cNvPr>
          <p:cNvSpPr/>
          <p:nvPr/>
        </p:nvSpPr>
        <p:spPr>
          <a:xfrm>
            <a:off x="6998654" y="2612061"/>
            <a:ext cx="4981769" cy="2328159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6048A15E-969F-C14F-ABC7-EC2BC0538F0D}"/>
              </a:ext>
            </a:extLst>
          </p:cNvPr>
          <p:cNvSpPr/>
          <p:nvPr/>
        </p:nvSpPr>
        <p:spPr>
          <a:xfrm>
            <a:off x="5131540" y="3074919"/>
            <a:ext cx="2087695" cy="1702923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84FBE210-B61F-3348-8ACD-5C15384C6312}"/>
              </a:ext>
            </a:extLst>
          </p:cNvPr>
          <p:cNvSpPr txBox="1"/>
          <p:nvPr/>
        </p:nvSpPr>
        <p:spPr>
          <a:xfrm>
            <a:off x="5206021" y="307185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Z2-Z3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67697076-9D51-1848-B100-F3122F5579F6}"/>
              </a:ext>
            </a:extLst>
          </p:cNvPr>
          <p:cNvSpPr txBox="1"/>
          <p:nvPr/>
        </p:nvSpPr>
        <p:spPr>
          <a:xfrm>
            <a:off x="5180067" y="426785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658C9CD-0186-BC46-B5D5-1EB845D9C773}"/>
              </a:ext>
            </a:extLst>
          </p:cNvPr>
          <p:cNvSpPr txBox="1"/>
          <p:nvPr/>
        </p:nvSpPr>
        <p:spPr>
          <a:xfrm>
            <a:off x="6399221" y="3814219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87E41BAE-4D3A-2742-B212-97DEEFDAAEF8}"/>
              </a:ext>
            </a:extLst>
          </p:cNvPr>
          <p:cNvSpPr/>
          <p:nvPr/>
        </p:nvSpPr>
        <p:spPr>
          <a:xfrm>
            <a:off x="7149685" y="2836825"/>
            <a:ext cx="1481100" cy="2004494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03A86481-96A5-4747-8513-A2743C1A46E2}"/>
              </a:ext>
            </a:extLst>
          </p:cNvPr>
          <p:cNvSpPr txBox="1"/>
          <p:nvPr/>
        </p:nvSpPr>
        <p:spPr>
          <a:xfrm>
            <a:off x="7103300" y="2825635"/>
            <a:ext cx="13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3 Operación</a:t>
            </a:r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id="{A6B6A544-EBE0-DF48-93BA-E13E57E0B497}"/>
              </a:ext>
            </a:extLst>
          </p:cNvPr>
          <p:cNvSpPr/>
          <p:nvPr/>
        </p:nvSpPr>
        <p:spPr>
          <a:xfrm>
            <a:off x="8628670" y="2913336"/>
            <a:ext cx="1546109" cy="18085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E85B618A-7B97-9C49-AA2A-D823C89CE196}"/>
              </a:ext>
            </a:extLst>
          </p:cNvPr>
          <p:cNvSpPr txBox="1"/>
          <p:nvPr/>
        </p:nvSpPr>
        <p:spPr>
          <a:xfrm>
            <a:off x="8716403" y="2936771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Z3-Z4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6BF1758D-A07F-2E46-B430-4B6491DF545D}"/>
              </a:ext>
            </a:extLst>
          </p:cNvPr>
          <p:cNvSpPr txBox="1"/>
          <p:nvPr/>
        </p:nvSpPr>
        <p:spPr>
          <a:xfrm>
            <a:off x="9244109" y="319790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 (4)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4AA4810-DA1C-D34E-9DC4-5CF582FCAFEE}"/>
              </a:ext>
            </a:extLst>
          </p:cNvPr>
          <p:cNvSpPr txBox="1"/>
          <p:nvPr/>
        </p:nvSpPr>
        <p:spPr>
          <a:xfrm>
            <a:off x="9267325" y="376769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 (2)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1A7AEA71-A660-EF43-9B45-9C59039AC89D}"/>
              </a:ext>
            </a:extLst>
          </p:cNvPr>
          <p:cNvSpPr txBox="1"/>
          <p:nvPr/>
        </p:nvSpPr>
        <p:spPr>
          <a:xfrm>
            <a:off x="7640906" y="321232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 (4)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506A9822-5317-8D4D-8695-FA25321B33C7}"/>
              </a:ext>
            </a:extLst>
          </p:cNvPr>
          <p:cNvSpPr txBox="1"/>
          <p:nvPr/>
        </p:nvSpPr>
        <p:spPr>
          <a:xfrm>
            <a:off x="7728058" y="382431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 (3)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1888A22E-F853-1643-94E0-C856A512C24B}"/>
              </a:ext>
            </a:extLst>
          </p:cNvPr>
          <p:cNvSpPr txBox="1"/>
          <p:nvPr/>
        </p:nvSpPr>
        <p:spPr>
          <a:xfrm>
            <a:off x="7692574" y="4333287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 (2)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01B704A9-8F0B-4149-BD62-149868D1AF05}"/>
              </a:ext>
            </a:extLst>
          </p:cNvPr>
          <p:cNvSpPr txBox="1"/>
          <p:nvPr/>
        </p:nvSpPr>
        <p:spPr>
          <a:xfrm>
            <a:off x="7069279" y="2551905"/>
            <a:ext cx="1709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PLANTA INDUSTRIAL</a:t>
            </a:r>
          </a:p>
        </p:txBody>
      </p:sp>
      <p:sp>
        <p:nvSpPr>
          <p:cNvPr id="165" name="Rectángulo 164">
            <a:extLst>
              <a:ext uri="{FF2B5EF4-FFF2-40B4-BE49-F238E27FC236}">
                <a16:creationId xmlns:a16="http://schemas.microsoft.com/office/drawing/2014/main" id="{7F3D249D-BDCF-7C45-9659-BA4BF4449FCA}"/>
              </a:ext>
            </a:extLst>
          </p:cNvPr>
          <p:cNvSpPr/>
          <p:nvPr/>
        </p:nvSpPr>
        <p:spPr>
          <a:xfrm>
            <a:off x="10082996" y="2822185"/>
            <a:ext cx="1752019" cy="20044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5C3854D9-9E20-3E48-A633-5AE26B236859}"/>
              </a:ext>
            </a:extLst>
          </p:cNvPr>
          <p:cNvSpPr txBox="1"/>
          <p:nvPr/>
        </p:nvSpPr>
        <p:spPr>
          <a:xfrm>
            <a:off x="10036612" y="2810995"/>
            <a:ext cx="109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4 Campo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25DE2F46-8BD7-3A49-BAED-D10468E6A6C9}"/>
              </a:ext>
            </a:extLst>
          </p:cNvPr>
          <p:cNvSpPr/>
          <p:nvPr/>
        </p:nvSpPr>
        <p:spPr>
          <a:xfrm>
            <a:off x="7256706" y="4820129"/>
            <a:ext cx="1309427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EFACB39F-15F8-E94E-A962-1A087ADCC9C5}"/>
              </a:ext>
            </a:extLst>
          </p:cNvPr>
          <p:cNvSpPr txBox="1"/>
          <p:nvPr/>
        </p:nvSpPr>
        <p:spPr>
          <a:xfrm>
            <a:off x="7331187" y="481706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Z3-Z5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AF72ACEA-8900-204E-97D5-D5B2834DB02A}"/>
              </a:ext>
            </a:extLst>
          </p:cNvPr>
          <p:cNvSpPr txBox="1"/>
          <p:nvPr/>
        </p:nvSpPr>
        <p:spPr>
          <a:xfrm>
            <a:off x="8283647" y="625946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81446C4B-7AB7-2B4B-8B80-EA95B7CFEFED}"/>
              </a:ext>
            </a:extLst>
          </p:cNvPr>
          <p:cNvSpPr txBox="1"/>
          <p:nvPr/>
        </p:nvSpPr>
        <p:spPr>
          <a:xfrm>
            <a:off x="7251899" y="558446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74" name="Rectángulo 173">
            <a:extLst>
              <a:ext uri="{FF2B5EF4-FFF2-40B4-BE49-F238E27FC236}">
                <a16:creationId xmlns:a16="http://schemas.microsoft.com/office/drawing/2014/main" id="{6F85F8CF-E88F-064F-9A79-E8467B7555CC}"/>
              </a:ext>
            </a:extLst>
          </p:cNvPr>
          <p:cNvSpPr/>
          <p:nvPr/>
        </p:nvSpPr>
        <p:spPr>
          <a:xfrm>
            <a:off x="9251970" y="5401566"/>
            <a:ext cx="2184939" cy="1330024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87880D57-E7E5-B645-8FB1-39C31202DDA2}"/>
              </a:ext>
            </a:extLst>
          </p:cNvPr>
          <p:cNvSpPr txBox="1"/>
          <p:nvPr/>
        </p:nvSpPr>
        <p:spPr>
          <a:xfrm>
            <a:off x="9245342" y="5390376"/>
            <a:ext cx="1892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5 </a:t>
            </a:r>
            <a:r>
              <a:rPr lang="es-ES" sz="1200" b="1" dirty="0" err="1">
                <a:solidFill>
                  <a:schemeClr val="accent5">
                    <a:lumMod val="50000"/>
                  </a:schemeClr>
                </a:solidFill>
              </a:rPr>
              <a:t>Telemantenimiento</a:t>
            </a:r>
            <a:endParaRPr lang="es-E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2F1B6ACB-23C7-ED42-93A8-1293F463B492}"/>
              </a:ext>
            </a:extLst>
          </p:cNvPr>
          <p:cNvSpPr txBox="1"/>
          <p:nvPr/>
        </p:nvSpPr>
        <p:spPr>
          <a:xfrm>
            <a:off x="9181955" y="5102684"/>
            <a:ext cx="20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PROVEEDOR INDUSTRIAL</a:t>
            </a:r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70CCEA5B-663A-C648-94BA-6E163DE16BCA}"/>
              </a:ext>
            </a:extLst>
          </p:cNvPr>
          <p:cNvSpPr txBox="1"/>
          <p:nvPr/>
        </p:nvSpPr>
        <p:spPr>
          <a:xfrm>
            <a:off x="10607761" y="3094051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 (12)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DF44CEBB-9029-B04C-8381-23F331C24CD6}"/>
              </a:ext>
            </a:extLst>
          </p:cNvPr>
          <p:cNvSpPr txBox="1"/>
          <p:nvPr/>
        </p:nvSpPr>
        <p:spPr>
          <a:xfrm>
            <a:off x="10647910" y="392853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 (4)</a:t>
            </a:r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EC29281B-56CE-6540-B036-60B2758B115B}"/>
              </a:ext>
            </a:extLst>
          </p:cNvPr>
          <p:cNvSpPr txBox="1"/>
          <p:nvPr/>
        </p:nvSpPr>
        <p:spPr>
          <a:xfrm>
            <a:off x="10612997" y="438622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 (70)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3EA7B3D6-369A-1F4D-A9EB-64FE954CA047}"/>
              </a:ext>
            </a:extLst>
          </p:cNvPr>
          <p:cNvSpPr txBox="1"/>
          <p:nvPr/>
        </p:nvSpPr>
        <p:spPr>
          <a:xfrm>
            <a:off x="10665542" y="352453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 (800)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FA83E0BF-ADFE-8740-9A1E-AB3AC7D9281F}"/>
              </a:ext>
            </a:extLst>
          </p:cNvPr>
          <p:cNvSpPr txBox="1"/>
          <p:nvPr/>
        </p:nvSpPr>
        <p:spPr>
          <a:xfrm>
            <a:off x="9993111" y="5748178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(5)</a:t>
            </a: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015EA1E1-823E-6F43-97D4-F8680465649F}"/>
              </a:ext>
            </a:extLst>
          </p:cNvPr>
          <p:cNvSpPr txBox="1"/>
          <p:nvPr/>
        </p:nvSpPr>
        <p:spPr>
          <a:xfrm>
            <a:off x="10408375" y="6177266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(9)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447D3590-A4E9-574F-9865-91093D8B5BB5}"/>
              </a:ext>
            </a:extLst>
          </p:cNvPr>
          <p:cNvSpPr txBox="1"/>
          <p:nvPr/>
        </p:nvSpPr>
        <p:spPr>
          <a:xfrm>
            <a:off x="11189900" y="2021751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Dispositivo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pic>
        <p:nvPicPr>
          <p:cNvPr id="177" name="Imagen 176" descr="Logotipo&#10;&#10;Descripción generada automáticamente">
            <a:extLst>
              <a:ext uri="{FF2B5EF4-FFF2-40B4-BE49-F238E27FC236}">
                <a16:creationId xmlns:a16="http://schemas.microsoft.com/office/drawing/2014/main" id="{473E8763-4628-EF46-98CF-0456F29D8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12" y="392474"/>
            <a:ext cx="316352" cy="315061"/>
          </a:xfrm>
          <a:prstGeom prst="rect">
            <a:avLst/>
          </a:prstGeom>
        </p:spPr>
      </p:pic>
      <p:pic>
        <p:nvPicPr>
          <p:cNvPr id="179" name="Imagen 178" descr="Icono&#10;&#10;Descripción generada automáticamente">
            <a:extLst>
              <a:ext uri="{FF2B5EF4-FFF2-40B4-BE49-F238E27FC236}">
                <a16:creationId xmlns:a16="http://schemas.microsoft.com/office/drawing/2014/main" id="{F5206EEE-FA1E-5F44-936B-EAD55BFD9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77" y="1497475"/>
            <a:ext cx="281722" cy="362987"/>
          </a:xfrm>
          <a:prstGeom prst="rect">
            <a:avLst/>
          </a:prstGeom>
        </p:spPr>
      </p:pic>
      <p:pic>
        <p:nvPicPr>
          <p:cNvPr id="181" name="Imagen 180" descr="Icono&#10;&#10;Descripción generada automáticamente">
            <a:extLst>
              <a:ext uri="{FF2B5EF4-FFF2-40B4-BE49-F238E27FC236}">
                <a16:creationId xmlns:a16="http://schemas.microsoft.com/office/drawing/2014/main" id="{23100743-45BE-4B4C-8A55-38BDDF95C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08" y="2049771"/>
            <a:ext cx="334707" cy="384090"/>
          </a:xfrm>
          <a:prstGeom prst="rect">
            <a:avLst/>
          </a:prstGeom>
        </p:spPr>
      </p:pic>
      <p:pic>
        <p:nvPicPr>
          <p:cNvPr id="183" name="Imagen 182" descr="Icono&#10;&#10;Descripción generada automáticamente">
            <a:extLst>
              <a:ext uri="{FF2B5EF4-FFF2-40B4-BE49-F238E27FC236}">
                <a16:creationId xmlns:a16="http://schemas.microsoft.com/office/drawing/2014/main" id="{57F8F91F-1C26-5746-BD09-1F7BDE6CCB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1247" y="409669"/>
            <a:ext cx="332414" cy="373182"/>
          </a:xfrm>
          <a:prstGeom prst="rect">
            <a:avLst/>
          </a:prstGeom>
        </p:spPr>
      </p:pic>
      <p:pic>
        <p:nvPicPr>
          <p:cNvPr id="185" name="Imagen 18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77736F54-3724-0D41-A33B-33A6D7AD43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1353" y="981165"/>
            <a:ext cx="452198" cy="330990"/>
          </a:xfrm>
          <a:prstGeom prst="rect">
            <a:avLst/>
          </a:prstGeom>
        </p:spPr>
      </p:pic>
      <p:pic>
        <p:nvPicPr>
          <p:cNvPr id="186" name="Imagen 185" descr="Icono&#10;&#10;Descripción generada automáticamente">
            <a:extLst>
              <a:ext uri="{FF2B5EF4-FFF2-40B4-BE49-F238E27FC236}">
                <a16:creationId xmlns:a16="http://schemas.microsoft.com/office/drawing/2014/main" id="{68C25422-F8D5-FA41-854B-7D73DF4B51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6546" y="1536455"/>
            <a:ext cx="348675" cy="364830"/>
          </a:xfrm>
          <a:prstGeom prst="rect">
            <a:avLst/>
          </a:prstGeom>
        </p:spPr>
      </p:pic>
      <p:pic>
        <p:nvPicPr>
          <p:cNvPr id="189" name="Imagen 188" descr="Icono&#10;&#10;Descripción generada automáticamente">
            <a:extLst>
              <a:ext uri="{FF2B5EF4-FFF2-40B4-BE49-F238E27FC236}">
                <a16:creationId xmlns:a16="http://schemas.microsoft.com/office/drawing/2014/main" id="{EA6B139E-6B72-F042-BAB3-480180A54D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2090" y="2034000"/>
            <a:ext cx="378724" cy="409383"/>
          </a:xfrm>
          <a:prstGeom prst="rect">
            <a:avLst/>
          </a:prstGeom>
        </p:spPr>
      </p:pic>
      <p:pic>
        <p:nvPicPr>
          <p:cNvPr id="191" name="Imagen 190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AFD15338-FCDC-2645-A074-B8EA746DE2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6358" y="466768"/>
            <a:ext cx="547318" cy="422742"/>
          </a:xfrm>
          <a:prstGeom prst="rect">
            <a:avLst/>
          </a:prstGeom>
        </p:spPr>
      </p:pic>
      <p:pic>
        <p:nvPicPr>
          <p:cNvPr id="251" name="Imagen 250" descr="Imagen que contiene Icono&#10;&#10;Descripción generada automáticamente">
            <a:extLst>
              <a:ext uri="{FF2B5EF4-FFF2-40B4-BE49-F238E27FC236}">
                <a16:creationId xmlns:a16="http://schemas.microsoft.com/office/drawing/2014/main" id="{EE05F9A5-0385-5F4E-B1CE-7D9C6E0CBE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5751" y="1918135"/>
            <a:ext cx="632346" cy="509748"/>
          </a:xfrm>
          <a:prstGeom prst="rect">
            <a:avLst/>
          </a:prstGeom>
        </p:spPr>
      </p:pic>
      <p:pic>
        <p:nvPicPr>
          <p:cNvPr id="252" name="Imagen 251" descr="Icono&#10;&#10;Descripción generada automáticamente">
            <a:extLst>
              <a:ext uri="{FF2B5EF4-FFF2-40B4-BE49-F238E27FC236}">
                <a16:creationId xmlns:a16="http://schemas.microsoft.com/office/drawing/2014/main" id="{2096175F-A7B9-424C-96B8-2534DAE13E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76037" y="492596"/>
            <a:ext cx="510141" cy="400110"/>
          </a:xfrm>
          <a:prstGeom prst="rect">
            <a:avLst/>
          </a:prstGeom>
        </p:spPr>
      </p:pic>
      <p:pic>
        <p:nvPicPr>
          <p:cNvPr id="254" name="Imagen 253" descr="Imagen que contiene Icono&#10;&#10;Descripción generada automáticamente">
            <a:extLst>
              <a:ext uri="{FF2B5EF4-FFF2-40B4-BE49-F238E27FC236}">
                <a16:creationId xmlns:a16="http://schemas.microsoft.com/office/drawing/2014/main" id="{0DBC656D-D47B-F847-8DF2-0D547AB4F9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66390" y="1193703"/>
            <a:ext cx="536538" cy="414869"/>
          </a:xfrm>
          <a:prstGeom prst="rect">
            <a:avLst/>
          </a:prstGeom>
        </p:spPr>
      </p:pic>
      <p:pic>
        <p:nvPicPr>
          <p:cNvPr id="255" name="Imagen 254" descr="Icono&#10;&#10;Descripción generada automáticamente">
            <a:extLst>
              <a:ext uri="{FF2B5EF4-FFF2-40B4-BE49-F238E27FC236}">
                <a16:creationId xmlns:a16="http://schemas.microsoft.com/office/drawing/2014/main" id="{15E73C4F-668B-884A-825E-33FE9BDC91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58150" y="1938370"/>
            <a:ext cx="533105" cy="410233"/>
          </a:xfrm>
          <a:prstGeom prst="rect">
            <a:avLst/>
          </a:prstGeom>
        </p:spPr>
      </p:pic>
      <p:pic>
        <p:nvPicPr>
          <p:cNvPr id="261" name="Imagen 260" descr="Icono&#10;&#10;Descripción generada automáticamente">
            <a:extLst>
              <a:ext uri="{FF2B5EF4-FFF2-40B4-BE49-F238E27FC236}">
                <a16:creationId xmlns:a16="http://schemas.microsoft.com/office/drawing/2014/main" id="{F44A3906-A97C-814E-BB65-0C0081532A6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67421" y="546541"/>
            <a:ext cx="604670" cy="425047"/>
          </a:xfrm>
          <a:prstGeom prst="rect">
            <a:avLst/>
          </a:prstGeom>
        </p:spPr>
      </p:pic>
      <p:pic>
        <p:nvPicPr>
          <p:cNvPr id="262" name="Imagen 261" descr="Icono&#10;&#10;Descripción generada automáticamente">
            <a:extLst>
              <a:ext uri="{FF2B5EF4-FFF2-40B4-BE49-F238E27FC236}">
                <a16:creationId xmlns:a16="http://schemas.microsoft.com/office/drawing/2014/main" id="{4ADFB1DF-DD8C-714E-8A08-02C19FC99BB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15893" y="547630"/>
            <a:ext cx="575160" cy="404303"/>
          </a:xfrm>
          <a:prstGeom prst="rect">
            <a:avLst/>
          </a:prstGeom>
        </p:spPr>
      </p:pic>
      <p:pic>
        <p:nvPicPr>
          <p:cNvPr id="263" name="Imagen 262" descr="Icono&#10;&#10;Descripción generada automáticamente">
            <a:extLst>
              <a:ext uri="{FF2B5EF4-FFF2-40B4-BE49-F238E27FC236}">
                <a16:creationId xmlns:a16="http://schemas.microsoft.com/office/drawing/2014/main" id="{476554A2-9BB7-8840-A66C-026E6579B0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77400" y="1347166"/>
            <a:ext cx="432510" cy="465307"/>
          </a:xfrm>
          <a:prstGeom prst="rect">
            <a:avLst/>
          </a:prstGeom>
        </p:spPr>
      </p:pic>
      <p:pic>
        <p:nvPicPr>
          <p:cNvPr id="264" name="Imagen 263" descr="Icono&#10;&#10;Descripción generada automáticamente">
            <a:extLst>
              <a:ext uri="{FF2B5EF4-FFF2-40B4-BE49-F238E27FC236}">
                <a16:creationId xmlns:a16="http://schemas.microsoft.com/office/drawing/2014/main" id="{E5DC3B59-C42B-6845-8883-4B62033F6C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71863" y="1938370"/>
            <a:ext cx="446884" cy="446884"/>
          </a:xfrm>
          <a:prstGeom prst="rect">
            <a:avLst/>
          </a:prstGeom>
        </p:spPr>
      </p:pic>
      <p:pic>
        <p:nvPicPr>
          <p:cNvPr id="265" name="Imagen 264" descr="Icono&#10;&#10;Descripción generada automáticamente">
            <a:extLst>
              <a:ext uri="{FF2B5EF4-FFF2-40B4-BE49-F238E27FC236}">
                <a16:creationId xmlns:a16="http://schemas.microsoft.com/office/drawing/2014/main" id="{45FB961B-9D82-0F4B-884A-C7306CE29ED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25019" y="1982079"/>
            <a:ext cx="482230" cy="356531"/>
          </a:xfrm>
          <a:prstGeom prst="rect">
            <a:avLst/>
          </a:prstGeom>
        </p:spPr>
      </p:pic>
      <p:pic>
        <p:nvPicPr>
          <p:cNvPr id="266" name="Imagen 265" descr="Icono&#10;&#10;Descripción generada automáticamente">
            <a:extLst>
              <a:ext uri="{FF2B5EF4-FFF2-40B4-BE49-F238E27FC236}">
                <a16:creationId xmlns:a16="http://schemas.microsoft.com/office/drawing/2014/main" id="{A7B4B226-7E01-C24A-B2A2-F260BB17B23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21332" y="1338651"/>
            <a:ext cx="497903" cy="369871"/>
          </a:xfrm>
          <a:prstGeom prst="rect">
            <a:avLst/>
          </a:prstGeom>
        </p:spPr>
      </p:pic>
      <p:pic>
        <p:nvPicPr>
          <p:cNvPr id="267" name="Imagen 266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0AE4BB86-B5ED-8747-81E2-D706B67FA93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977630" y="314453"/>
            <a:ext cx="646737" cy="463147"/>
          </a:xfrm>
          <a:prstGeom prst="rect">
            <a:avLst/>
          </a:prstGeom>
        </p:spPr>
      </p:pic>
      <p:pic>
        <p:nvPicPr>
          <p:cNvPr id="269" name="Imagen 268" descr="Logotipo, Icono&#10;&#10;Descripción generada automáticamente">
            <a:extLst>
              <a:ext uri="{FF2B5EF4-FFF2-40B4-BE49-F238E27FC236}">
                <a16:creationId xmlns:a16="http://schemas.microsoft.com/office/drawing/2014/main" id="{7700DC01-D7FD-3C4B-8D5E-CF1F6F66CFC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620910" y="2025198"/>
            <a:ext cx="464175" cy="437498"/>
          </a:xfrm>
          <a:prstGeom prst="rect">
            <a:avLst/>
          </a:prstGeom>
        </p:spPr>
      </p:pic>
      <p:pic>
        <p:nvPicPr>
          <p:cNvPr id="270" name="Imagen 269" descr="Imagen que contiene Icono&#10;&#10;Descripción generada automáticamente">
            <a:extLst>
              <a:ext uri="{FF2B5EF4-FFF2-40B4-BE49-F238E27FC236}">
                <a16:creationId xmlns:a16="http://schemas.microsoft.com/office/drawing/2014/main" id="{249A2904-344C-EB46-AAFC-A95D372634F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82209" y="1375970"/>
            <a:ext cx="613350" cy="439797"/>
          </a:xfrm>
          <a:prstGeom prst="rect">
            <a:avLst/>
          </a:prstGeom>
        </p:spPr>
      </p:pic>
      <p:pic>
        <p:nvPicPr>
          <p:cNvPr id="271" name="Imagen 270" descr="Icono&#10;&#10;Descripción generada automáticamente">
            <a:extLst>
              <a:ext uri="{FF2B5EF4-FFF2-40B4-BE49-F238E27FC236}">
                <a16:creationId xmlns:a16="http://schemas.microsoft.com/office/drawing/2014/main" id="{154A6D11-9134-FF48-9C65-A73DA79995B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251259" y="339575"/>
            <a:ext cx="568945" cy="462944"/>
          </a:xfrm>
          <a:prstGeom prst="rect">
            <a:avLst/>
          </a:prstGeom>
        </p:spPr>
      </p:pic>
      <p:pic>
        <p:nvPicPr>
          <p:cNvPr id="272" name="Imagen 271" descr="Forma&#10;&#10;Descripción generada automáticamente">
            <a:extLst>
              <a:ext uri="{FF2B5EF4-FFF2-40B4-BE49-F238E27FC236}">
                <a16:creationId xmlns:a16="http://schemas.microsoft.com/office/drawing/2014/main" id="{E50143BD-3F91-D645-8803-B888F6F9189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278003" y="856160"/>
            <a:ext cx="536300" cy="434728"/>
          </a:xfrm>
          <a:prstGeom prst="rect">
            <a:avLst/>
          </a:prstGeom>
        </p:spPr>
      </p:pic>
      <p:pic>
        <p:nvPicPr>
          <p:cNvPr id="273" name="Imagen 272" descr="Icono&#10;&#10;Descripción generada automáticamente">
            <a:extLst>
              <a:ext uri="{FF2B5EF4-FFF2-40B4-BE49-F238E27FC236}">
                <a16:creationId xmlns:a16="http://schemas.microsoft.com/office/drawing/2014/main" id="{19A2C0BF-F466-DD4E-9191-AAE50B5434A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609226" y="941330"/>
            <a:ext cx="593482" cy="335331"/>
          </a:xfrm>
          <a:prstGeom prst="rect">
            <a:avLst/>
          </a:prstGeom>
        </p:spPr>
      </p:pic>
      <p:pic>
        <p:nvPicPr>
          <p:cNvPr id="274" name="Imagen 273" descr="Icono&#10;&#10;Descripción generada automáticamente">
            <a:extLst>
              <a:ext uri="{FF2B5EF4-FFF2-40B4-BE49-F238E27FC236}">
                <a16:creationId xmlns:a16="http://schemas.microsoft.com/office/drawing/2014/main" id="{1AE71197-7B64-024D-91C2-384A66DF1DA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553550" y="450301"/>
            <a:ext cx="620372" cy="350524"/>
          </a:xfrm>
          <a:prstGeom prst="rect">
            <a:avLst/>
          </a:prstGeom>
        </p:spPr>
      </p:pic>
      <p:pic>
        <p:nvPicPr>
          <p:cNvPr id="275" name="Imagen 274" descr="Icono&#10;&#10;Descripción generada automáticamente">
            <a:extLst>
              <a:ext uri="{FF2B5EF4-FFF2-40B4-BE49-F238E27FC236}">
                <a16:creationId xmlns:a16="http://schemas.microsoft.com/office/drawing/2014/main" id="{358F4BB1-8B60-BC4F-83E3-ACF5DE5D35EE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374875" y="1359104"/>
            <a:ext cx="470573" cy="399359"/>
          </a:xfrm>
          <a:prstGeom prst="rect">
            <a:avLst/>
          </a:prstGeom>
        </p:spPr>
      </p:pic>
      <p:pic>
        <p:nvPicPr>
          <p:cNvPr id="276" name="Imagen 275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20B2FB0B-D024-5548-AA12-DFF7753F1091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370071" y="1896449"/>
            <a:ext cx="500550" cy="424799"/>
          </a:xfrm>
          <a:prstGeom prst="rect">
            <a:avLst/>
          </a:prstGeom>
        </p:spPr>
      </p:pic>
      <p:pic>
        <p:nvPicPr>
          <p:cNvPr id="277" name="Imagen 276" descr="Icono&#10;&#10;Descripción generada automáticamente">
            <a:extLst>
              <a:ext uri="{FF2B5EF4-FFF2-40B4-BE49-F238E27FC236}">
                <a16:creationId xmlns:a16="http://schemas.microsoft.com/office/drawing/2014/main" id="{CC4F9D50-9CDF-C14A-8B5A-8F5261505695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635051" y="1376164"/>
            <a:ext cx="513589" cy="435865"/>
          </a:xfrm>
          <a:prstGeom prst="rect">
            <a:avLst/>
          </a:prstGeom>
        </p:spPr>
      </p:pic>
      <p:pic>
        <p:nvPicPr>
          <p:cNvPr id="278" name="Imagen 277" descr="Forma&#10;&#10;Descripción generada automáticamente">
            <a:extLst>
              <a:ext uri="{FF2B5EF4-FFF2-40B4-BE49-F238E27FC236}">
                <a16:creationId xmlns:a16="http://schemas.microsoft.com/office/drawing/2014/main" id="{81E7388D-B5C4-0846-A485-F1A3956A8B7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985243" y="1940234"/>
            <a:ext cx="589361" cy="423959"/>
          </a:xfrm>
          <a:prstGeom prst="rect">
            <a:avLst/>
          </a:prstGeom>
        </p:spPr>
      </p:pic>
      <p:pic>
        <p:nvPicPr>
          <p:cNvPr id="279" name="Imagen 278" descr="Icono&#10;&#10;Descripción generada automáticamente">
            <a:extLst>
              <a:ext uri="{FF2B5EF4-FFF2-40B4-BE49-F238E27FC236}">
                <a16:creationId xmlns:a16="http://schemas.microsoft.com/office/drawing/2014/main" id="{BAC47BDB-6079-E14F-A22A-07F5BF627C0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9728" y="3268326"/>
            <a:ext cx="432510" cy="465307"/>
          </a:xfrm>
          <a:prstGeom prst="rect">
            <a:avLst/>
          </a:prstGeom>
        </p:spPr>
      </p:pic>
      <p:pic>
        <p:nvPicPr>
          <p:cNvPr id="280" name="Imagen 279" descr="Icono&#10;&#10;Descripción generada automáticamente">
            <a:extLst>
              <a:ext uri="{FF2B5EF4-FFF2-40B4-BE49-F238E27FC236}">
                <a16:creationId xmlns:a16="http://schemas.microsoft.com/office/drawing/2014/main" id="{781D1AB6-3754-1842-9FEA-4F0E8FA288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7559" y="3928332"/>
            <a:ext cx="575160" cy="404303"/>
          </a:xfrm>
          <a:prstGeom prst="rect">
            <a:avLst/>
          </a:prstGeom>
        </p:spPr>
      </p:pic>
      <p:pic>
        <p:nvPicPr>
          <p:cNvPr id="281" name="Imagen 280" descr="Icono&#10;&#10;Descripción generada automáticamente">
            <a:extLst>
              <a:ext uri="{FF2B5EF4-FFF2-40B4-BE49-F238E27FC236}">
                <a16:creationId xmlns:a16="http://schemas.microsoft.com/office/drawing/2014/main" id="{112AAF1A-2FC8-164B-A6A9-0E2AB160B1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21777" y="4623675"/>
            <a:ext cx="446884" cy="446884"/>
          </a:xfrm>
          <a:prstGeom prst="rect">
            <a:avLst/>
          </a:prstGeom>
        </p:spPr>
      </p:pic>
      <p:pic>
        <p:nvPicPr>
          <p:cNvPr id="282" name="Imagen 281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CDE3F6F5-AAF2-3A4F-9D7B-2CB167077A3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03047" y="3892536"/>
            <a:ext cx="646737" cy="463147"/>
          </a:xfrm>
          <a:prstGeom prst="rect">
            <a:avLst/>
          </a:prstGeom>
        </p:spPr>
      </p:pic>
      <p:pic>
        <p:nvPicPr>
          <p:cNvPr id="283" name="Imagen 282" descr="Icono&#10;&#10;Descripción generada automáticamente">
            <a:extLst>
              <a:ext uri="{FF2B5EF4-FFF2-40B4-BE49-F238E27FC236}">
                <a16:creationId xmlns:a16="http://schemas.microsoft.com/office/drawing/2014/main" id="{BCEA6F4D-55A2-AF4C-B137-9C329CE07E6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156845" y="4633612"/>
            <a:ext cx="620372" cy="350524"/>
          </a:xfrm>
          <a:prstGeom prst="rect">
            <a:avLst/>
          </a:prstGeom>
        </p:spPr>
      </p:pic>
      <p:pic>
        <p:nvPicPr>
          <p:cNvPr id="284" name="Imagen 283" descr="Icono&#10;&#10;Descripción generada automáticamente">
            <a:extLst>
              <a:ext uri="{FF2B5EF4-FFF2-40B4-BE49-F238E27FC236}">
                <a16:creationId xmlns:a16="http://schemas.microsoft.com/office/drawing/2014/main" id="{732DE2FC-1724-1047-927A-DCD041F438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64058" y="3490033"/>
            <a:ext cx="432510" cy="465307"/>
          </a:xfrm>
          <a:prstGeom prst="rect">
            <a:avLst/>
          </a:prstGeom>
        </p:spPr>
      </p:pic>
      <p:pic>
        <p:nvPicPr>
          <p:cNvPr id="285" name="Imagen 284" descr="Icono&#10;&#10;Descripción generada automáticamente">
            <a:extLst>
              <a:ext uri="{FF2B5EF4-FFF2-40B4-BE49-F238E27FC236}">
                <a16:creationId xmlns:a16="http://schemas.microsoft.com/office/drawing/2014/main" id="{2E56F3FA-A6DE-AA4D-A8CA-D3A700CB3EB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81889" y="4150039"/>
            <a:ext cx="575160" cy="404303"/>
          </a:xfrm>
          <a:prstGeom prst="rect">
            <a:avLst/>
          </a:prstGeom>
        </p:spPr>
      </p:pic>
      <p:pic>
        <p:nvPicPr>
          <p:cNvPr id="286" name="Imagen 285" descr="Forma&#10;&#10;Descripción generada automáticamente">
            <a:extLst>
              <a:ext uri="{FF2B5EF4-FFF2-40B4-BE49-F238E27FC236}">
                <a16:creationId xmlns:a16="http://schemas.microsoft.com/office/drawing/2014/main" id="{66F2E54B-190F-A141-AF7E-CCC4FEF43439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893015" y="3772951"/>
            <a:ext cx="589361" cy="423959"/>
          </a:xfrm>
          <a:prstGeom prst="rect">
            <a:avLst/>
          </a:prstGeom>
        </p:spPr>
      </p:pic>
      <p:pic>
        <p:nvPicPr>
          <p:cNvPr id="287" name="Imagen 286" descr="Icono&#10;&#10;Descripción generada automáticamente">
            <a:extLst>
              <a:ext uri="{FF2B5EF4-FFF2-40B4-BE49-F238E27FC236}">
                <a16:creationId xmlns:a16="http://schemas.microsoft.com/office/drawing/2014/main" id="{521472D9-F212-F643-A405-AE251C7C221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164881" y="3913960"/>
            <a:ext cx="620372" cy="350524"/>
          </a:xfrm>
          <a:prstGeom prst="rect">
            <a:avLst/>
          </a:prstGeom>
        </p:spPr>
      </p:pic>
      <p:pic>
        <p:nvPicPr>
          <p:cNvPr id="288" name="Imagen 287" descr="Icono&#10;&#10;Descripción generada automáticamente">
            <a:extLst>
              <a:ext uri="{FF2B5EF4-FFF2-40B4-BE49-F238E27FC236}">
                <a16:creationId xmlns:a16="http://schemas.microsoft.com/office/drawing/2014/main" id="{A8B63594-21EA-D04A-9965-9ADDBDA5AB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3067" y="3278214"/>
            <a:ext cx="510141" cy="400110"/>
          </a:xfrm>
          <a:prstGeom prst="rect">
            <a:avLst/>
          </a:prstGeom>
        </p:spPr>
      </p:pic>
      <p:pic>
        <p:nvPicPr>
          <p:cNvPr id="289" name="Imagen 288" descr="Icono&#10;&#10;Descripción generada automáticamente">
            <a:extLst>
              <a:ext uri="{FF2B5EF4-FFF2-40B4-BE49-F238E27FC236}">
                <a16:creationId xmlns:a16="http://schemas.microsoft.com/office/drawing/2014/main" id="{2D24B155-D7F2-2A4F-8B58-A144F0E774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0938" y="3851633"/>
            <a:ext cx="378724" cy="409383"/>
          </a:xfrm>
          <a:prstGeom prst="rect">
            <a:avLst/>
          </a:prstGeom>
        </p:spPr>
      </p:pic>
      <p:pic>
        <p:nvPicPr>
          <p:cNvPr id="290" name="Imagen 28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C0B1FAA-DD73-AD47-9FF8-8D049A95B0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8882" y="4388793"/>
            <a:ext cx="452198" cy="330990"/>
          </a:xfrm>
          <a:prstGeom prst="rect">
            <a:avLst/>
          </a:prstGeom>
        </p:spPr>
      </p:pic>
      <p:pic>
        <p:nvPicPr>
          <p:cNvPr id="292" name="Imagen 291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074FC825-CF08-4F49-BC3A-6F2105352C0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733977" y="3810463"/>
            <a:ext cx="500550" cy="424799"/>
          </a:xfrm>
          <a:prstGeom prst="rect">
            <a:avLst/>
          </a:prstGeom>
        </p:spPr>
      </p:pic>
      <p:pic>
        <p:nvPicPr>
          <p:cNvPr id="293" name="Imagen 292" descr="Forma&#10;&#10;Descripción generada automáticamente">
            <a:extLst>
              <a:ext uri="{FF2B5EF4-FFF2-40B4-BE49-F238E27FC236}">
                <a16:creationId xmlns:a16="http://schemas.microsoft.com/office/drawing/2014/main" id="{EE7C4A10-275D-1E42-A285-8247DD01EA69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364109" y="5112831"/>
            <a:ext cx="589361" cy="423959"/>
          </a:xfrm>
          <a:prstGeom prst="rect">
            <a:avLst/>
          </a:prstGeom>
        </p:spPr>
      </p:pic>
      <p:pic>
        <p:nvPicPr>
          <p:cNvPr id="294" name="Imagen 293" descr="Icono&#10;&#10;Descripción generada automáticamente">
            <a:extLst>
              <a:ext uri="{FF2B5EF4-FFF2-40B4-BE49-F238E27FC236}">
                <a16:creationId xmlns:a16="http://schemas.microsoft.com/office/drawing/2014/main" id="{04B4D38E-6671-F749-A959-840B7EC5DCA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311567" y="5768118"/>
            <a:ext cx="620372" cy="350524"/>
          </a:xfrm>
          <a:prstGeom prst="rect">
            <a:avLst/>
          </a:prstGeom>
        </p:spPr>
      </p:pic>
      <p:pic>
        <p:nvPicPr>
          <p:cNvPr id="295" name="Imagen 294" descr="Icono&#10;&#10;Descripción generada automáticamente">
            <a:extLst>
              <a:ext uri="{FF2B5EF4-FFF2-40B4-BE49-F238E27FC236}">
                <a16:creationId xmlns:a16="http://schemas.microsoft.com/office/drawing/2014/main" id="{4B811CB6-4EC3-514B-B0D9-8A775F480B4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496919" y="5736831"/>
            <a:ext cx="432510" cy="465307"/>
          </a:xfrm>
          <a:prstGeom prst="rect">
            <a:avLst/>
          </a:prstGeom>
        </p:spPr>
      </p:pic>
      <p:pic>
        <p:nvPicPr>
          <p:cNvPr id="296" name="Imagen 295" descr="Icono&#10;&#10;Descripción generada automáticamente">
            <a:extLst>
              <a:ext uri="{FF2B5EF4-FFF2-40B4-BE49-F238E27FC236}">
                <a16:creationId xmlns:a16="http://schemas.microsoft.com/office/drawing/2014/main" id="{5795168F-E96B-E84D-B7B9-A0A42A62892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33215" y="6266119"/>
            <a:ext cx="575160" cy="404303"/>
          </a:xfrm>
          <a:prstGeom prst="rect">
            <a:avLst/>
          </a:prstGeom>
        </p:spPr>
      </p:pic>
      <p:pic>
        <p:nvPicPr>
          <p:cNvPr id="297" name="Imagen 296" descr="Icono&#10;&#10;Descripción generada automáticamente">
            <a:extLst>
              <a:ext uri="{FF2B5EF4-FFF2-40B4-BE49-F238E27FC236}">
                <a16:creationId xmlns:a16="http://schemas.microsoft.com/office/drawing/2014/main" id="{F8A82157-B067-D24F-861B-B68229DA1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2076" y="3105434"/>
            <a:ext cx="281722" cy="362987"/>
          </a:xfrm>
          <a:prstGeom prst="rect">
            <a:avLst/>
          </a:prstGeom>
        </p:spPr>
      </p:pic>
      <p:pic>
        <p:nvPicPr>
          <p:cNvPr id="298" name="Imagen 297" descr="Logotipo&#10;&#10;Descripción generada automáticamente">
            <a:extLst>
              <a:ext uri="{FF2B5EF4-FFF2-40B4-BE49-F238E27FC236}">
                <a16:creationId xmlns:a16="http://schemas.microsoft.com/office/drawing/2014/main" id="{D364F19E-63A9-F04A-A11D-C9AF3DFB8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5291" y="3561730"/>
            <a:ext cx="316352" cy="315061"/>
          </a:xfrm>
          <a:prstGeom prst="rect">
            <a:avLst/>
          </a:prstGeom>
        </p:spPr>
      </p:pic>
      <p:pic>
        <p:nvPicPr>
          <p:cNvPr id="299" name="Imagen 298" descr="Icono&#10;&#10;Descripción generada automáticamente">
            <a:extLst>
              <a:ext uri="{FF2B5EF4-FFF2-40B4-BE49-F238E27FC236}">
                <a16:creationId xmlns:a16="http://schemas.microsoft.com/office/drawing/2014/main" id="{9C29071C-A715-1748-8237-B548C2DCB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9374" y="4004703"/>
            <a:ext cx="334707" cy="384090"/>
          </a:xfrm>
          <a:prstGeom prst="rect">
            <a:avLst/>
          </a:prstGeom>
        </p:spPr>
      </p:pic>
      <p:pic>
        <p:nvPicPr>
          <p:cNvPr id="139" name="Imagen 138" descr="Logotipo&#10;&#10;Descripción generada automáticamente">
            <a:extLst>
              <a:ext uri="{FF2B5EF4-FFF2-40B4-BE49-F238E27FC236}">
                <a16:creationId xmlns:a16="http://schemas.microsoft.com/office/drawing/2014/main" id="{3B7E3B9D-7885-2046-BDC4-AC70E2CB029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98002" y="915993"/>
            <a:ext cx="311250" cy="315061"/>
          </a:xfrm>
          <a:prstGeom prst="rect">
            <a:avLst/>
          </a:prstGeom>
        </p:spPr>
      </p:pic>
      <p:pic>
        <p:nvPicPr>
          <p:cNvPr id="142" name="Imagen 141" descr="Imagen que contiene firmar, monitor, computadora, señal&#10;&#10;Descripción generada automáticamente">
            <a:extLst>
              <a:ext uri="{FF2B5EF4-FFF2-40B4-BE49-F238E27FC236}">
                <a16:creationId xmlns:a16="http://schemas.microsoft.com/office/drawing/2014/main" id="{46E7ABDF-27A1-0843-BB93-BBA145BAF7D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076573" y="1063982"/>
            <a:ext cx="532199" cy="428936"/>
          </a:xfrm>
          <a:prstGeom prst="rect">
            <a:avLst/>
          </a:prstGeom>
        </p:spPr>
      </p:pic>
      <p:pic>
        <p:nvPicPr>
          <p:cNvPr id="143" name="Imagen 142" descr="Forma&#10;&#10;Descripción generada automáticamente con confianza baja">
            <a:extLst>
              <a:ext uri="{FF2B5EF4-FFF2-40B4-BE49-F238E27FC236}">
                <a16:creationId xmlns:a16="http://schemas.microsoft.com/office/drawing/2014/main" id="{56016FC8-2F2B-E24B-A7FE-991EACBA22FC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024039" y="835292"/>
            <a:ext cx="615732" cy="439525"/>
          </a:xfrm>
          <a:prstGeom prst="rect">
            <a:avLst/>
          </a:prstGeom>
        </p:spPr>
      </p:pic>
      <p:pic>
        <p:nvPicPr>
          <p:cNvPr id="148" name="Imagen 147" descr="Forma&#10;&#10;Descripción generada automáticamente con confianza baja">
            <a:extLst>
              <a:ext uri="{FF2B5EF4-FFF2-40B4-BE49-F238E27FC236}">
                <a16:creationId xmlns:a16="http://schemas.microsoft.com/office/drawing/2014/main" id="{C3D919B1-82CB-764D-944C-51AA23FDB6D5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662271" y="3227016"/>
            <a:ext cx="615732" cy="439525"/>
          </a:xfrm>
          <a:prstGeom prst="rect">
            <a:avLst/>
          </a:prstGeom>
        </p:spPr>
      </p:pic>
      <p:pic>
        <p:nvPicPr>
          <p:cNvPr id="149" name="Imagen 148" descr="Logotipo&#10;&#10;Descripción generada automáticamente">
            <a:extLst>
              <a:ext uri="{FF2B5EF4-FFF2-40B4-BE49-F238E27FC236}">
                <a16:creationId xmlns:a16="http://schemas.microsoft.com/office/drawing/2014/main" id="{5F555553-4863-1D42-80AB-7FED72DC9D96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0224802" y="4477307"/>
            <a:ext cx="311250" cy="315061"/>
          </a:xfrm>
          <a:prstGeom prst="rect">
            <a:avLst/>
          </a:prstGeom>
        </p:spPr>
      </p:pic>
      <p:pic>
        <p:nvPicPr>
          <p:cNvPr id="150" name="Imagen 149" descr="Un letrero de color negro&#10;&#10;Descripción generada automáticamente con confianza baja">
            <a:extLst>
              <a:ext uri="{FF2B5EF4-FFF2-40B4-BE49-F238E27FC236}">
                <a16:creationId xmlns:a16="http://schemas.microsoft.com/office/drawing/2014/main" id="{4A44968F-9FC8-E54F-AE45-C0C1D6401DC1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0727486" y="52350"/>
            <a:ext cx="386521" cy="367574"/>
          </a:xfrm>
          <a:prstGeom prst="rect">
            <a:avLst/>
          </a:prstGeom>
        </p:spPr>
      </p:pic>
      <p:sp>
        <p:nvSpPr>
          <p:cNvPr id="151" name="CuadroTexto 150">
            <a:extLst>
              <a:ext uri="{FF2B5EF4-FFF2-40B4-BE49-F238E27FC236}">
                <a16:creationId xmlns:a16="http://schemas.microsoft.com/office/drawing/2014/main" id="{7A2C1924-2C68-5544-9B78-1B8B4C3D568F}"/>
              </a:ext>
            </a:extLst>
          </p:cNvPr>
          <p:cNvSpPr txBox="1"/>
          <p:nvPr/>
        </p:nvSpPr>
        <p:spPr>
          <a:xfrm>
            <a:off x="11103509" y="67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Señales </a:t>
            </a: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eléctricas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78BC105-3B73-E047-B74E-0F9F33E6CE85}"/>
              </a:ext>
            </a:extLst>
          </p:cNvPr>
          <p:cNvSpPr/>
          <p:nvPr/>
        </p:nvSpPr>
        <p:spPr>
          <a:xfrm>
            <a:off x="807265" y="5984575"/>
            <a:ext cx="257437" cy="217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Rectángulo 151">
            <a:extLst>
              <a:ext uri="{FF2B5EF4-FFF2-40B4-BE49-F238E27FC236}">
                <a16:creationId xmlns:a16="http://schemas.microsoft.com/office/drawing/2014/main" id="{44B1E62E-B48C-8346-9021-C9FDC08D0881}"/>
              </a:ext>
            </a:extLst>
          </p:cNvPr>
          <p:cNvSpPr/>
          <p:nvPr/>
        </p:nvSpPr>
        <p:spPr>
          <a:xfrm>
            <a:off x="800771" y="6306934"/>
            <a:ext cx="257437" cy="217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A53E2DB8-6642-674F-858A-D2AE1EC7F7E8}"/>
              </a:ext>
            </a:extLst>
          </p:cNvPr>
          <p:cNvSpPr txBox="1"/>
          <p:nvPr/>
        </p:nvSpPr>
        <p:spPr>
          <a:xfrm>
            <a:off x="1113516" y="5963413"/>
            <a:ext cx="1888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b="1" dirty="0"/>
              <a:t>Zona o conducto comprometido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178C5D13-2411-E34B-BF61-20A03086A311}"/>
              </a:ext>
            </a:extLst>
          </p:cNvPr>
          <p:cNvSpPr txBox="1"/>
          <p:nvPr/>
        </p:nvSpPr>
        <p:spPr>
          <a:xfrm>
            <a:off x="1108917" y="6278276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b="1" dirty="0"/>
              <a:t>Zona o conducto impactado</a:t>
            </a:r>
          </a:p>
        </p:txBody>
      </p:sp>
    </p:spTree>
    <p:extLst>
      <p:ext uri="{BB962C8B-B14F-4D97-AF65-F5344CB8AC3E}">
        <p14:creationId xmlns:p14="http://schemas.microsoft.com/office/powerpoint/2010/main" val="244488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ortar rectángulo de una esquina 2">
            <a:extLst>
              <a:ext uri="{FF2B5EF4-FFF2-40B4-BE49-F238E27FC236}">
                <a16:creationId xmlns:a16="http://schemas.microsoft.com/office/drawing/2014/main" id="{19F97934-349D-8E4E-87CC-5EC0828B1984}"/>
              </a:ext>
            </a:extLst>
          </p:cNvPr>
          <p:cNvSpPr/>
          <p:nvPr/>
        </p:nvSpPr>
        <p:spPr>
          <a:xfrm>
            <a:off x="6002491" y="6032208"/>
            <a:ext cx="5287617" cy="763560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Recortar rectángulo de una esquina 81">
            <a:extLst>
              <a:ext uri="{FF2B5EF4-FFF2-40B4-BE49-F238E27FC236}">
                <a16:creationId xmlns:a16="http://schemas.microsoft.com/office/drawing/2014/main" id="{14A7981C-B0F0-FF4E-B08D-63A5EB982C7E}"/>
              </a:ext>
            </a:extLst>
          </p:cNvPr>
          <p:cNvSpPr/>
          <p:nvPr/>
        </p:nvSpPr>
        <p:spPr>
          <a:xfrm flipH="1">
            <a:off x="1718926" y="6032208"/>
            <a:ext cx="4316377" cy="763560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AE9D938D-080D-C54A-82B7-C851E1868580}"/>
              </a:ext>
            </a:extLst>
          </p:cNvPr>
          <p:cNvSpPr txBox="1"/>
          <p:nvPr/>
        </p:nvSpPr>
        <p:spPr>
          <a:xfrm>
            <a:off x="4410205" y="6241958"/>
            <a:ext cx="10743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B71262A-81D8-6C44-B1EA-B29E56B9ECC2}"/>
              </a:ext>
            </a:extLst>
          </p:cNvPr>
          <p:cNvSpPr txBox="1"/>
          <p:nvPr/>
        </p:nvSpPr>
        <p:spPr>
          <a:xfrm>
            <a:off x="9352830" y="6218865"/>
            <a:ext cx="10743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88" name="Recortar rectángulo de una esquina 87">
            <a:extLst>
              <a:ext uri="{FF2B5EF4-FFF2-40B4-BE49-F238E27FC236}">
                <a16:creationId xmlns:a16="http://schemas.microsoft.com/office/drawing/2014/main" id="{7E2A7A7E-94A8-F745-A53E-97F22C34BB60}"/>
              </a:ext>
            </a:extLst>
          </p:cNvPr>
          <p:cNvSpPr/>
          <p:nvPr/>
        </p:nvSpPr>
        <p:spPr>
          <a:xfrm>
            <a:off x="6002491" y="5395593"/>
            <a:ext cx="4870903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Recortar rectángulo de una esquina 88">
            <a:extLst>
              <a:ext uri="{FF2B5EF4-FFF2-40B4-BE49-F238E27FC236}">
                <a16:creationId xmlns:a16="http://schemas.microsoft.com/office/drawing/2014/main" id="{BD5F167B-893E-F74D-95EC-FE7C361AB843}"/>
              </a:ext>
            </a:extLst>
          </p:cNvPr>
          <p:cNvSpPr/>
          <p:nvPr/>
        </p:nvSpPr>
        <p:spPr>
          <a:xfrm flipH="1">
            <a:off x="2135643" y="5395593"/>
            <a:ext cx="3976204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Recortar rectángulo de una esquina 90">
            <a:extLst>
              <a:ext uri="{FF2B5EF4-FFF2-40B4-BE49-F238E27FC236}">
                <a16:creationId xmlns:a16="http://schemas.microsoft.com/office/drawing/2014/main" id="{96694E7E-8A4C-4F47-BADB-294D08FE4F58}"/>
              </a:ext>
            </a:extLst>
          </p:cNvPr>
          <p:cNvSpPr/>
          <p:nvPr/>
        </p:nvSpPr>
        <p:spPr>
          <a:xfrm>
            <a:off x="5902794" y="4563256"/>
            <a:ext cx="4730227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ortar rectángulo de una esquina 91">
            <a:extLst>
              <a:ext uri="{FF2B5EF4-FFF2-40B4-BE49-F238E27FC236}">
                <a16:creationId xmlns:a16="http://schemas.microsoft.com/office/drawing/2014/main" id="{120841D3-F03C-B34B-AE7C-08C2CF6277E6}"/>
              </a:ext>
            </a:extLst>
          </p:cNvPr>
          <p:cNvSpPr/>
          <p:nvPr/>
        </p:nvSpPr>
        <p:spPr>
          <a:xfrm flipH="1">
            <a:off x="2395584" y="4563256"/>
            <a:ext cx="3861368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Recortar rectángulo de una esquina 94">
            <a:extLst>
              <a:ext uri="{FF2B5EF4-FFF2-40B4-BE49-F238E27FC236}">
                <a16:creationId xmlns:a16="http://schemas.microsoft.com/office/drawing/2014/main" id="{A1DFC59A-5F4F-6841-AC44-19BBC919009D}"/>
              </a:ext>
            </a:extLst>
          </p:cNvPr>
          <p:cNvSpPr/>
          <p:nvPr/>
        </p:nvSpPr>
        <p:spPr>
          <a:xfrm>
            <a:off x="6316139" y="3930822"/>
            <a:ext cx="3930019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Recortar rectángulo de una esquina 95">
            <a:extLst>
              <a:ext uri="{FF2B5EF4-FFF2-40B4-BE49-F238E27FC236}">
                <a16:creationId xmlns:a16="http://schemas.microsoft.com/office/drawing/2014/main" id="{0405BAE4-3BF3-3943-9D93-C795A6623492}"/>
              </a:ext>
            </a:extLst>
          </p:cNvPr>
          <p:cNvSpPr/>
          <p:nvPr/>
        </p:nvSpPr>
        <p:spPr>
          <a:xfrm flipH="1">
            <a:off x="2803977" y="3930822"/>
            <a:ext cx="3834630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Recortar rectángulo de una esquina 97">
            <a:extLst>
              <a:ext uri="{FF2B5EF4-FFF2-40B4-BE49-F238E27FC236}">
                <a16:creationId xmlns:a16="http://schemas.microsoft.com/office/drawing/2014/main" id="{6561735B-B594-3E4B-9F7A-5D485D097495}"/>
              </a:ext>
            </a:extLst>
          </p:cNvPr>
          <p:cNvSpPr/>
          <p:nvPr/>
        </p:nvSpPr>
        <p:spPr>
          <a:xfrm>
            <a:off x="6200945" y="3098485"/>
            <a:ext cx="3733460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Recortar rectángulo de una esquina 98">
            <a:extLst>
              <a:ext uri="{FF2B5EF4-FFF2-40B4-BE49-F238E27FC236}">
                <a16:creationId xmlns:a16="http://schemas.microsoft.com/office/drawing/2014/main" id="{00547FE9-6149-CF47-87A7-39D33C9AB077}"/>
              </a:ext>
            </a:extLst>
          </p:cNvPr>
          <p:cNvSpPr/>
          <p:nvPr/>
        </p:nvSpPr>
        <p:spPr>
          <a:xfrm flipH="1">
            <a:off x="3084150" y="3098485"/>
            <a:ext cx="3552561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Recortar rectángulo de una esquina 100">
            <a:extLst>
              <a:ext uri="{FF2B5EF4-FFF2-40B4-BE49-F238E27FC236}">
                <a16:creationId xmlns:a16="http://schemas.microsoft.com/office/drawing/2014/main" id="{10271C77-5EB9-B94F-8A91-BA47CE18AC41}"/>
              </a:ext>
            </a:extLst>
          </p:cNvPr>
          <p:cNvSpPr/>
          <p:nvPr/>
        </p:nvSpPr>
        <p:spPr>
          <a:xfrm>
            <a:off x="6644161" y="2455445"/>
            <a:ext cx="2887286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Recortar rectángulo de una esquina 101">
            <a:extLst>
              <a:ext uri="{FF2B5EF4-FFF2-40B4-BE49-F238E27FC236}">
                <a16:creationId xmlns:a16="http://schemas.microsoft.com/office/drawing/2014/main" id="{3E9A354D-F56B-2D4A-944F-304A1F0468A9}"/>
              </a:ext>
            </a:extLst>
          </p:cNvPr>
          <p:cNvSpPr/>
          <p:nvPr/>
        </p:nvSpPr>
        <p:spPr>
          <a:xfrm flipH="1">
            <a:off x="3462337" y="2455445"/>
            <a:ext cx="3438456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Recortar rectángulo de una esquina 103">
            <a:extLst>
              <a:ext uri="{FF2B5EF4-FFF2-40B4-BE49-F238E27FC236}">
                <a16:creationId xmlns:a16="http://schemas.microsoft.com/office/drawing/2014/main" id="{AB50812A-834D-1B4D-9659-555C3D2B66BE}"/>
              </a:ext>
            </a:extLst>
          </p:cNvPr>
          <p:cNvSpPr/>
          <p:nvPr/>
        </p:nvSpPr>
        <p:spPr>
          <a:xfrm>
            <a:off x="6466973" y="1623108"/>
            <a:ext cx="2754510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Recortar rectángulo de una esquina 104">
            <a:extLst>
              <a:ext uri="{FF2B5EF4-FFF2-40B4-BE49-F238E27FC236}">
                <a16:creationId xmlns:a16="http://schemas.microsoft.com/office/drawing/2014/main" id="{74AC6EE9-E17A-3641-8152-7A5C802D9E6C}"/>
              </a:ext>
            </a:extLst>
          </p:cNvPr>
          <p:cNvSpPr/>
          <p:nvPr/>
        </p:nvSpPr>
        <p:spPr>
          <a:xfrm flipH="1">
            <a:off x="3735081" y="1623108"/>
            <a:ext cx="3175102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Recortar rectángulo de una esquina 106">
            <a:extLst>
              <a:ext uri="{FF2B5EF4-FFF2-40B4-BE49-F238E27FC236}">
                <a16:creationId xmlns:a16="http://schemas.microsoft.com/office/drawing/2014/main" id="{54B1C3D0-B1AB-8D4B-A941-98405D4C4797}"/>
              </a:ext>
            </a:extLst>
          </p:cNvPr>
          <p:cNvSpPr/>
          <p:nvPr/>
        </p:nvSpPr>
        <p:spPr>
          <a:xfrm>
            <a:off x="6824408" y="979262"/>
            <a:ext cx="1994119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Recortar rectángulo de una esquina 107">
            <a:extLst>
              <a:ext uri="{FF2B5EF4-FFF2-40B4-BE49-F238E27FC236}">
                <a16:creationId xmlns:a16="http://schemas.microsoft.com/office/drawing/2014/main" id="{A05B67CD-A9DD-B046-89DA-32DA08980E7C}"/>
              </a:ext>
            </a:extLst>
          </p:cNvPr>
          <p:cNvSpPr/>
          <p:nvPr/>
        </p:nvSpPr>
        <p:spPr>
          <a:xfrm flipH="1">
            <a:off x="4104676" y="979262"/>
            <a:ext cx="3175103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Recortar rectángulo de una esquina 109">
            <a:extLst>
              <a:ext uri="{FF2B5EF4-FFF2-40B4-BE49-F238E27FC236}">
                <a16:creationId xmlns:a16="http://schemas.microsoft.com/office/drawing/2014/main" id="{97EE4A5C-8DA4-AB4D-954C-CE9FE7D494A7}"/>
              </a:ext>
            </a:extLst>
          </p:cNvPr>
          <p:cNvSpPr/>
          <p:nvPr/>
        </p:nvSpPr>
        <p:spPr>
          <a:xfrm>
            <a:off x="6644162" y="146925"/>
            <a:ext cx="1854698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Recortar rectángulo de una esquina 110">
            <a:extLst>
              <a:ext uri="{FF2B5EF4-FFF2-40B4-BE49-F238E27FC236}">
                <a16:creationId xmlns:a16="http://schemas.microsoft.com/office/drawing/2014/main" id="{F2CBCE29-EC98-2648-8F76-B77FB0D82D22}"/>
              </a:ext>
            </a:extLst>
          </p:cNvPr>
          <p:cNvSpPr/>
          <p:nvPr/>
        </p:nvSpPr>
        <p:spPr>
          <a:xfrm flipH="1">
            <a:off x="4422904" y="146925"/>
            <a:ext cx="2836666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132190C4-4A88-FF40-8EF2-265034451E29}"/>
              </a:ext>
            </a:extLst>
          </p:cNvPr>
          <p:cNvSpPr txBox="1"/>
          <p:nvPr/>
        </p:nvSpPr>
        <p:spPr>
          <a:xfrm>
            <a:off x="4336495" y="472028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</a:t>
            </a: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397DA1E3-6EB6-C243-885C-EE73124B09DB}"/>
              </a:ext>
            </a:extLst>
          </p:cNvPr>
          <p:cNvSpPr txBox="1"/>
          <p:nvPr/>
        </p:nvSpPr>
        <p:spPr>
          <a:xfrm>
            <a:off x="9752709" y="4718791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60BD0862-B28C-B243-82ED-F28B89778D53}"/>
              </a:ext>
            </a:extLst>
          </p:cNvPr>
          <p:cNvSpPr txBox="1"/>
          <p:nvPr/>
        </p:nvSpPr>
        <p:spPr>
          <a:xfrm>
            <a:off x="5572541" y="4730809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9BD88F67-E345-1A49-819E-4CCB215B6FDD}"/>
              </a:ext>
            </a:extLst>
          </p:cNvPr>
          <p:cNvSpPr txBox="1"/>
          <p:nvPr/>
        </p:nvSpPr>
        <p:spPr>
          <a:xfrm>
            <a:off x="4848225" y="3289219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3524709-7F3C-7643-879F-21AF4EF0774D}"/>
              </a:ext>
            </a:extLst>
          </p:cNvPr>
          <p:cNvSpPr txBox="1"/>
          <p:nvPr/>
        </p:nvSpPr>
        <p:spPr>
          <a:xfrm>
            <a:off x="9453562" y="3319733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A2700336-DDA7-FA45-967D-17259ECB8BC9}"/>
              </a:ext>
            </a:extLst>
          </p:cNvPr>
          <p:cNvSpPr txBox="1"/>
          <p:nvPr/>
        </p:nvSpPr>
        <p:spPr>
          <a:xfrm>
            <a:off x="5925059" y="3244247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SCADA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CB9800BF-CA2D-B747-8B98-07E24FDAABAD}"/>
              </a:ext>
            </a:extLst>
          </p:cNvPr>
          <p:cNvSpPr txBox="1"/>
          <p:nvPr/>
        </p:nvSpPr>
        <p:spPr>
          <a:xfrm>
            <a:off x="3616191" y="3296454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36235799-CF20-7F40-9010-ADDA478A0966}"/>
              </a:ext>
            </a:extLst>
          </p:cNvPr>
          <p:cNvSpPr txBox="1"/>
          <p:nvPr/>
        </p:nvSpPr>
        <p:spPr>
          <a:xfrm>
            <a:off x="6429817" y="1787277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MES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D78F6773-F924-2143-8456-2048F699AED6}"/>
              </a:ext>
            </a:extLst>
          </p:cNvPr>
          <p:cNvSpPr txBox="1"/>
          <p:nvPr/>
        </p:nvSpPr>
        <p:spPr>
          <a:xfrm>
            <a:off x="4359872" y="1785234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7CD01F97-FF46-7A4E-91FD-1E0299CA151E}"/>
              </a:ext>
            </a:extLst>
          </p:cNvPr>
          <p:cNvSpPr txBox="1"/>
          <p:nvPr/>
        </p:nvSpPr>
        <p:spPr>
          <a:xfrm>
            <a:off x="2971609" y="4741818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Lector de</a:t>
            </a:r>
          </a:p>
          <a:p>
            <a:r>
              <a:rPr lang="es-ES" sz="1000" dirty="0"/>
              <a:t>Código barras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248BDEF8-5FC5-0A4F-8393-8304B30FC877}"/>
              </a:ext>
            </a:extLst>
          </p:cNvPr>
          <p:cNvSpPr txBox="1"/>
          <p:nvPr/>
        </p:nvSpPr>
        <p:spPr>
          <a:xfrm>
            <a:off x="7153559" y="3999877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21791BCD-ECAC-064C-97CD-972E939AA93D}"/>
              </a:ext>
            </a:extLst>
          </p:cNvPr>
          <p:cNvSpPr txBox="1"/>
          <p:nvPr/>
        </p:nvSpPr>
        <p:spPr>
          <a:xfrm>
            <a:off x="5869270" y="3986932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3DDE456F-CA53-EC45-95C5-3068085601A6}"/>
              </a:ext>
            </a:extLst>
          </p:cNvPr>
          <p:cNvSpPr txBox="1"/>
          <p:nvPr/>
        </p:nvSpPr>
        <p:spPr>
          <a:xfrm>
            <a:off x="7576106" y="1844528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592473AB-C0E8-4948-BBBA-42BEFEAD7EC3}"/>
              </a:ext>
            </a:extLst>
          </p:cNvPr>
          <p:cNvSpPr txBox="1"/>
          <p:nvPr/>
        </p:nvSpPr>
        <p:spPr>
          <a:xfrm>
            <a:off x="5902794" y="172257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FD297D04-4785-C147-8170-8A63D9DD4A29}"/>
              </a:ext>
            </a:extLst>
          </p:cNvPr>
          <p:cNvSpPr txBox="1"/>
          <p:nvPr/>
        </p:nvSpPr>
        <p:spPr>
          <a:xfrm>
            <a:off x="7012549" y="3322831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b="1" dirty="0"/>
              <a:t>DCS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B55E93ED-57A8-664A-B821-E21E22F78A6E}"/>
              </a:ext>
            </a:extLst>
          </p:cNvPr>
          <p:cNvSpPr txBox="1"/>
          <p:nvPr/>
        </p:nvSpPr>
        <p:spPr>
          <a:xfrm>
            <a:off x="7639126" y="4772145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994D7EAD-2FF1-0545-96AC-B40E90838845}"/>
              </a:ext>
            </a:extLst>
          </p:cNvPr>
          <p:cNvSpPr txBox="1"/>
          <p:nvPr/>
        </p:nvSpPr>
        <p:spPr>
          <a:xfrm>
            <a:off x="8579799" y="3324757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A648DF1D-DB31-D540-B5A2-69AE94DF3B5A}"/>
              </a:ext>
            </a:extLst>
          </p:cNvPr>
          <p:cNvSpPr txBox="1"/>
          <p:nvPr/>
        </p:nvSpPr>
        <p:spPr>
          <a:xfrm>
            <a:off x="6777587" y="4782486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b="1" dirty="0"/>
              <a:t>DCS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3AE664E8-CD1A-804F-B88F-2E9F36361011}"/>
              </a:ext>
            </a:extLst>
          </p:cNvPr>
          <p:cNvSpPr txBox="1"/>
          <p:nvPr/>
        </p:nvSpPr>
        <p:spPr>
          <a:xfrm>
            <a:off x="4704033" y="4000515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D3B2F5D2-FD17-6F40-A0E4-22E2B5ACF1F4}"/>
              </a:ext>
            </a:extLst>
          </p:cNvPr>
          <p:cNvSpPr txBox="1"/>
          <p:nvPr/>
        </p:nvSpPr>
        <p:spPr>
          <a:xfrm>
            <a:off x="3485632" y="395074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C4ECD5FF-7078-AD45-BF30-DB21C1090C79}"/>
              </a:ext>
            </a:extLst>
          </p:cNvPr>
          <p:cNvSpPr txBox="1"/>
          <p:nvPr/>
        </p:nvSpPr>
        <p:spPr>
          <a:xfrm>
            <a:off x="4983936" y="5444054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B8E34D99-C77C-D74B-AC03-BC72BA4FCED2}"/>
              </a:ext>
            </a:extLst>
          </p:cNvPr>
          <p:cNvSpPr txBox="1"/>
          <p:nvPr/>
        </p:nvSpPr>
        <p:spPr>
          <a:xfrm>
            <a:off x="8415317" y="400118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0DAB92A6-36C8-2446-99FE-FB83D39C5E81}"/>
              </a:ext>
            </a:extLst>
          </p:cNvPr>
          <p:cNvSpPr txBox="1"/>
          <p:nvPr/>
        </p:nvSpPr>
        <p:spPr>
          <a:xfrm>
            <a:off x="5195685" y="2541992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DF161999-9586-A74B-9990-3518CEDDD954}"/>
              </a:ext>
            </a:extLst>
          </p:cNvPr>
          <p:cNvSpPr txBox="1"/>
          <p:nvPr/>
        </p:nvSpPr>
        <p:spPr>
          <a:xfrm>
            <a:off x="6364560" y="2539333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7FCE62BD-FC50-8B44-A483-0400B810AAB8}"/>
              </a:ext>
            </a:extLst>
          </p:cNvPr>
          <p:cNvSpPr txBox="1"/>
          <p:nvPr/>
        </p:nvSpPr>
        <p:spPr>
          <a:xfrm>
            <a:off x="8809582" y="2538856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E49460E6-2532-D642-8B52-7A88B6102A19}"/>
              </a:ext>
            </a:extLst>
          </p:cNvPr>
          <p:cNvSpPr txBox="1"/>
          <p:nvPr/>
        </p:nvSpPr>
        <p:spPr>
          <a:xfrm>
            <a:off x="9567753" y="3987715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2F32314B-F46A-7E45-8012-9B21CDEEAAF2}"/>
              </a:ext>
            </a:extLst>
          </p:cNvPr>
          <p:cNvSpPr txBox="1"/>
          <p:nvPr/>
        </p:nvSpPr>
        <p:spPr>
          <a:xfrm>
            <a:off x="7641605" y="5484862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Señales</a:t>
            </a:r>
          </a:p>
          <a:p>
            <a:r>
              <a:rPr lang="es-ES" sz="1000" dirty="0"/>
              <a:t>eléctricas</a:t>
            </a:r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9FE43FD4-BA05-CD4C-8C1E-21A1C6F5640B}"/>
              </a:ext>
            </a:extLst>
          </p:cNvPr>
          <p:cNvSpPr txBox="1"/>
          <p:nvPr/>
        </p:nvSpPr>
        <p:spPr>
          <a:xfrm>
            <a:off x="6405655" y="543446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0386B872-9AAD-B04D-ABBF-E57A1F885AED}"/>
              </a:ext>
            </a:extLst>
          </p:cNvPr>
          <p:cNvSpPr txBox="1"/>
          <p:nvPr/>
        </p:nvSpPr>
        <p:spPr>
          <a:xfrm>
            <a:off x="3966468" y="2543260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208" name="CuadroTexto 207">
            <a:extLst>
              <a:ext uri="{FF2B5EF4-FFF2-40B4-BE49-F238E27FC236}">
                <a16:creationId xmlns:a16="http://schemas.microsoft.com/office/drawing/2014/main" id="{BEA8F902-0DFF-6941-83FF-788D0B297690}"/>
              </a:ext>
            </a:extLst>
          </p:cNvPr>
          <p:cNvSpPr txBox="1"/>
          <p:nvPr/>
        </p:nvSpPr>
        <p:spPr>
          <a:xfrm>
            <a:off x="5766533" y="1065468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212" name="CuadroTexto 211">
            <a:extLst>
              <a:ext uri="{FF2B5EF4-FFF2-40B4-BE49-F238E27FC236}">
                <a16:creationId xmlns:a16="http://schemas.microsoft.com/office/drawing/2014/main" id="{ED73D79A-2120-1541-BDBF-6E90BAF6A675}"/>
              </a:ext>
            </a:extLst>
          </p:cNvPr>
          <p:cNvSpPr txBox="1"/>
          <p:nvPr/>
        </p:nvSpPr>
        <p:spPr>
          <a:xfrm>
            <a:off x="6895027" y="1060818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213" name="CuadroTexto 212">
            <a:extLst>
              <a:ext uri="{FF2B5EF4-FFF2-40B4-BE49-F238E27FC236}">
                <a16:creationId xmlns:a16="http://schemas.microsoft.com/office/drawing/2014/main" id="{1205A819-FFF0-2849-AAEF-84D21BC177AA}"/>
              </a:ext>
            </a:extLst>
          </p:cNvPr>
          <p:cNvSpPr txBox="1"/>
          <p:nvPr/>
        </p:nvSpPr>
        <p:spPr>
          <a:xfrm>
            <a:off x="8131213" y="1108482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A9815650-6DD1-3841-B47C-01CFB3E1301E}"/>
              </a:ext>
            </a:extLst>
          </p:cNvPr>
          <p:cNvSpPr txBox="1"/>
          <p:nvPr/>
        </p:nvSpPr>
        <p:spPr>
          <a:xfrm>
            <a:off x="4580380" y="1056492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218" name="CuadroTexto 217">
            <a:extLst>
              <a:ext uri="{FF2B5EF4-FFF2-40B4-BE49-F238E27FC236}">
                <a16:creationId xmlns:a16="http://schemas.microsoft.com/office/drawing/2014/main" id="{C9B9BBB6-A75A-734E-889C-0F0577D1CD8A}"/>
              </a:ext>
            </a:extLst>
          </p:cNvPr>
          <p:cNvSpPr txBox="1"/>
          <p:nvPr/>
        </p:nvSpPr>
        <p:spPr>
          <a:xfrm>
            <a:off x="8642044" y="1866618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79AFC646-E5C8-B945-ABDE-F2D7799BB450}"/>
              </a:ext>
            </a:extLst>
          </p:cNvPr>
          <p:cNvSpPr txBox="1"/>
          <p:nvPr/>
        </p:nvSpPr>
        <p:spPr>
          <a:xfrm>
            <a:off x="5392302" y="1803184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1" name="CuadroTexto 220">
            <a:extLst>
              <a:ext uri="{FF2B5EF4-FFF2-40B4-BE49-F238E27FC236}">
                <a16:creationId xmlns:a16="http://schemas.microsoft.com/office/drawing/2014/main" id="{B939FC09-0CA3-9C49-9D8F-F62D3495A79A}"/>
              </a:ext>
            </a:extLst>
          </p:cNvPr>
          <p:cNvSpPr txBox="1"/>
          <p:nvPr/>
        </p:nvSpPr>
        <p:spPr>
          <a:xfrm>
            <a:off x="4766320" y="170955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9C4F0623-8E29-DF43-9A58-7E4E9B479FE2}"/>
              </a:ext>
            </a:extLst>
          </p:cNvPr>
          <p:cNvSpPr txBox="1"/>
          <p:nvPr/>
        </p:nvSpPr>
        <p:spPr>
          <a:xfrm>
            <a:off x="6787728" y="197563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7" name="CuadroTexto 226">
            <a:extLst>
              <a:ext uri="{FF2B5EF4-FFF2-40B4-BE49-F238E27FC236}">
                <a16:creationId xmlns:a16="http://schemas.microsoft.com/office/drawing/2014/main" id="{E74B3B92-5C6C-B645-A432-99F2FE812025}"/>
              </a:ext>
            </a:extLst>
          </p:cNvPr>
          <p:cNvSpPr txBox="1"/>
          <p:nvPr/>
        </p:nvSpPr>
        <p:spPr>
          <a:xfrm>
            <a:off x="759408" y="6249862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0</a:t>
            </a:r>
          </a:p>
        </p:txBody>
      </p:sp>
      <p:sp>
        <p:nvSpPr>
          <p:cNvPr id="228" name="CuadroTexto 227">
            <a:extLst>
              <a:ext uri="{FF2B5EF4-FFF2-40B4-BE49-F238E27FC236}">
                <a16:creationId xmlns:a16="http://schemas.microsoft.com/office/drawing/2014/main" id="{23DFD18E-8368-C746-B7D3-3012545221EE}"/>
              </a:ext>
            </a:extLst>
          </p:cNvPr>
          <p:cNvSpPr txBox="1"/>
          <p:nvPr/>
        </p:nvSpPr>
        <p:spPr>
          <a:xfrm>
            <a:off x="756826" y="4759442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1</a:t>
            </a:r>
          </a:p>
        </p:txBody>
      </p: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55302169-EA5A-244B-9E06-C155DAE01CFE}"/>
              </a:ext>
            </a:extLst>
          </p:cNvPr>
          <p:cNvSpPr txBox="1"/>
          <p:nvPr/>
        </p:nvSpPr>
        <p:spPr>
          <a:xfrm>
            <a:off x="754243" y="3393010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2</a:t>
            </a:r>
          </a:p>
        </p:txBody>
      </p:sp>
      <p:sp>
        <p:nvSpPr>
          <p:cNvPr id="230" name="CuadroTexto 229">
            <a:extLst>
              <a:ext uri="{FF2B5EF4-FFF2-40B4-BE49-F238E27FC236}">
                <a16:creationId xmlns:a16="http://schemas.microsoft.com/office/drawing/2014/main" id="{83036BC3-2C86-724F-8BC5-B73EA309213B}"/>
              </a:ext>
            </a:extLst>
          </p:cNvPr>
          <p:cNvSpPr txBox="1"/>
          <p:nvPr/>
        </p:nvSpPr>
        <p:spPr>
          <a:xfrm>
            <a:off x="751659" y="1887090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3</a:t>
            </a:r>
          </a:p>
        </p:txBody>
      </p:sp>
      <p:cxnSp>
        <p:nvCxnSpPr>
          <p:cNvPr id="232" name="Conector recto 231">
            <a:extLst>
              <a:ext uri="{FF2B5EF4-FFF2-40B4-BE49-F238E27FC236}">
                <a16:creationId xmlns:a16="http://schemas.microsoft.com/office/drawing/2014/main" id="{477DA1DE-0D70-5649-91C5-5AD891E170C5}"/>
              </a:ext>
            </a:extLst>
          </p:cNvPr>
          <p:cNvCxnSpPr>
            <a:cxnSpLocks/>
          </p:cNvCxnSpPr>
          <p:nvPr/>
        </p:nvCxnSpPr>
        <p:spPr>
          <a:xfrm>
            <a:off x="836896" y="5978287"/>
            <a:ext cx="100364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>
            <a:extLst>
              <a:ext uri="{FF2B5EF4-FFF2-40B4-BE49-F238E27FC236}">
                <a16:creationId xmlns:a16="http://schemas.microsoft.com/office/drawing/2014/main" id="{4B89F3D3-D74E-8C4D-A926-6AF13C46E5B4}"/>
              </a:ext>
            </a:extLst>
          </p:cNvPr>
          <p:cNvCxnSpPr>
            <a:cxnSpLocks/>
          </p:cNvCxnSpPr>
          <p:nvPr/>
        </p:nvCxnSpPr>
        <p:spPr>
          <a:xfrm>
            <a:off x="818814" y="3883430"/>
            <a:ext cx="91155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>
            <a:extLst>
              <a:ext uri="{FF2B5EF4-FFF2-40B4-BE49-F238E27FC236}">
                <a16:creationId xmlns:a16="http://schemas.microsoft.com/office/drawing/2014/main" id="{6DC1DB79-C3B0-DE4F-82F3-F84A14485EFF}"/>
              </a:ext>
            </a:extLst>
          </p:cNvPr>
          <p:cNvCxnSpPr>
            <a:cxnSpLocks/>
          </p:cNvCxnSpPr>
          <p:nvPr/>
        </p:nvCxnSpPr>
        <p:spPr>
          <a:xfrm>
            <a:off x="816232" y="3043936"/>
            <a:ext cx="871521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>
            <a:extLst>
              <a:ext uri="{FF2B5EF4-FFF2-40B4-BE49-F238E27FC236}">
                <a16:creationId xmlns:a16="http://schemas.microsoft.com/office/drawing/2014/main" id="{11932F8F-FFB3-6C41-BEFC-B9C8CF7DEB44}"/>
              </a:ext>
            </a:extLst>
          </p:cNvPr>
          <p:cNvCxnSpPr>
            <a:cxnSpLocks/>
          </p:cNvCxnSpPr>
          <p:nvPr/>
        </p:nvCxnSpPr>
        <p:spPr>
          <a:xfrm>
            <a:off x="829147" y="1569014"/>
            <a:ext cx="80329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>
            <a:extLst>
              <a:ext uri="{FF2B5EF4-FFF2-40B4-BE49-F238E27FC236}">
                <a16:creationId xmlns:a16="http://schemas.microsoft.com/office/drawing/2014/main" id="{ABF806C2-D79E-D140-B798-7B4ADE3DD814}"/>
              </a:ext>
            </a:extLst>
          </p:cNvPr>
          <p:cNvCxnSpPr>
            <a:cxnSpLocks/>
          </p:cNvCxnSpPr>
          <p:nvPr/>
        </p:nvCxnSpPr>
        <p:spPr>
          <a:xfrm>
            <a:off x="826564" y="2403339"/>
            <a:ext cx="839491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>
            <a:extLst>
              <a:ext uri="{FF2B5EF4-FFF2-40B4-BE49-F238E27FC236}">
                <a16:creationId xmlns:a16="http://schemas.microsoft.com/office/drawing/2014/main" id="{942704AD-19FB-384A-AC6E-A4DFF50DFAAF}"/>
              </a:ext>
            </a:extLst>
          </p:cNvPr>
          <p:cNvCxnSpPr>
            <a:cxnSpLocks/>
          </p:cNvCxnSpPr>
          <p:nvPr/>
        </p:nvCxnSpPr>
        <p:spPr>
          <a:xfrm>
            <a:off x="878226" y="5368685"/>
            <a:ext cx="975479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>
            <a:extLst>
              <a:ext uri="{FF2B5EF4-FFF2-40B4-BE49-F238E27FC236}">
                <a16:creationId xmlns:a16="http://schemas.microsoft.com/office/drawing/2014/main" id="{4DF5E5AD-8418-E540-96FC-B79CEF392553}"/>
              </a:ext>
            </a:extLst>
          </p:cNvPr>
          <p:cNvCxnSpPr>
            <a:cxnSpLocks/>
          </p:cNvCxnSpPr>
          <p:nvPr/>
        </p:nvCxnSpPr>
        <p:spPr>
          <a:xfrm>
            <a:off x="875645" y="4513696"/>
            <a:ext cx="93705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>
            <a:extLst>
              <a:ext uri="{FF2B5EF4-FFF2-40B4-BE49-F238E27FC236}">
                <a16:creationId xmlns:a16="http://schemas.microsoft.com/office/drawing/2014/main" id="{601CC4A6-991B-A84F-AA1B-8C844379FF14}"/>
              </a:ext>
            </a:extLst>
          </p:cNvPr>
          <p:cNvCxnSpPr>
            <a:cxnSpLocks/>
          </p:cNvCxnSpPr>
          <p:nvPr/>
        </p:nvCxnSpPr>
        <p:spPr>
          <a:xfrm>
            <a:off x="811066" y="946497"/>
            <a:ext cx="771464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>
            <a:extLst>
              <a:ext uri="{FF2B5EF4-FFF2-40B4-BE49-F238E27FC236}">
                <a16:creationId xmlns:a16="http://schemas.microsoft.com/office/drawing/2014/main" id="{D1619175-E55D-7649-9B1A-84BE6D9722EC}"/>
              </a:ext>
            </a:extLst>
          </p:cNvPr>
          <p:cNvCxnSpPr>
            <a:cxnSpLocks/>
          </p:cNvCxnSpPr>
          <p:nvPr/>
        </p:nvCxnSpPr>
        <p:spPr>
          <a:xfrm>
            <a:off x="761988" y="76010"/>
            <a:ext cx="73873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uadroTexto 240">
            <a:extLst>
              <a:ext uri="{FF2B5EF4-FFF2-40B4-BE49-F238E27FC236}">
                <a16:creationId xmlns:a16="http://schemas.microsoft.com/office/drawing/2014/main" id="{4D75DF3E-F414-0543-9DA4-9507AD92BD63}"/>
              </a:ext>
            </a:extLst>
          </p:cNvPr>
          <p:cNvSpPr txBox="1"/>
          <p:nvPr/>
        </p:nvSpPr>
        <p:spPr>
          <a:xfrm>
            <a:off x="749077" y="334677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4</a:t>
            </a:r>
          </a:p>
        </p:txBody>
      </p:sp>
      <p:sp>
        <p:nvSpPr>
          <p:cNvPr id="242" name="CuadroTexto 241">
            <a:extLst>
              <a:ext uri="{FF2B5EF4-FFF2-40B4-BE49-F238E27FC236}">
                <a16:creationId xmlns:a16="http://schemas.microsoft.com/office/drawing/2014/main" id="{4D6ACB4F-9372-4B45-8062-B1176DF73CFD}"/>
              </a:ext>
            </a:extLst>
          </p:cNvPr>
          <p:cNvSpPr txBox="1"/>
          <p:nvPr/>
        </p:nvSpPr>
        <p:spPr>
          <a:xfrm>
            <a:off x="1044804" y="1078593"/>
            <a:ext cx="1254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GESTIÓN</a:t>
            </a: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1A6BD71A-4B68-6443-9FD3-BCA5AAB4B0B9}"/>
              </a:ext>
            </a:extLst>
          </p:cNvPr>
          <p:cNvSpPr txBox="1"/>
          <p:nvPr/>
        </p:nvSpPr>
        <p:spPr>
          <a:xfrm>
            <a:off x="1042926" y="2595260"/>
            <a:ext cx="1455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OPERACIÓN</a:t>
            </a:r>
          </a:p>
        </p:txBody>
      </p:sp>
      <p:sp>
        <p:nvSpPr>
          <p:cNvPr id="253" name="CuadroTexto 252">
            <a:extLst>
              <a:ext uri="{FF2B5EF4-FFF2-40B4-BE49-F238E27FC236}">
                <a16:creationId xmlns:a16="http://schemas.microsoft.com/office/drawing/2014/main" id="{C8CCD5D9-15A3-9B4B-A3AB-C50DB7FB4574}"/>
              </a:ext>
            </a:extLst>
          </p:cNvPr>
          <p:cNvSpPr txBox="1"/>
          <p:nvPr/>
        </p:nvSpPr>
        <p:spPr>
          <a:xfrm>
            <a:off x="1040345" y="4065017"/>
            <a:ext cx="155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SUPERVISIÓN</a:t>
            </a:r>
          </a:p>
        </p:txBody>
      </p:sp>
      <p:sp>
        <p:nvSpPr>
          <p:cNvPr id="254" name="CuadroTexto 253">
            <a:extLst>
              <a:ext uri="{FF2B5EF4-FFF2-40B4-BE49-F238E27FC236}">
                <a16:creationId xmlns:a16="http://schemas.microsoft.com/office/drawing/2014/main" id="{3DC10935-349E-394D-86C2-338CDCDF0AF0}"/>
              </a:ext>
            </a:extLst>
          </p:cNvPr>
          <p:cNvSpPr txBox="1"/>
          <p:nvPr/>
        </p:nvSpPr>
        <p:spPr>
          <a:xfrm>
            <a:off x="1037763" y="5565772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CAMPO</a:t>
            </a:r>
          </a:p>
        </p:txBody>
      </p:sp>
      <p:sp>
        <p:nvSpPr>
          <p:cNvPr id="256" name="CuadroTexto 255">
            <a:extLst>
              <a:ext uri="{FF2B5EF4-FFF2-40B4-BE49-F238E27FC236}">
                <a16:creationId xmlns:a16="http://schemas.microsoft.com/office/drawing/2014/main" id="{F4DB0D08-AFD5-6A43-A8CE-471B9B807B30}"/>
              </a:ext>
            </a:extLst>
          </p:cNvPr>
          <p:cNvSpPr txBox="1"/>
          <p:nvPr/>
        </p:nvSpPr>
        <p:spPr>
          <a:xfrm>
            <a:off x="7776117" y="3268521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32505D2B-AEB5-6748-AC94-1C150079D4EB}"/>
              </a:ext>
            </a:extLst>
          </p:cNvPr>
          <p:cNvSpPr txBox="1"/>
          <p:nvPr/>
        </p:nvSpPr>
        <p:spPr>
          <a:xfrm>
            <a:off x="8650072" y="5121837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Dispositivo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pic>
        <p:nvPicPr>
          <p:cNvPr id="144" name="Imagen 143" descr="Icono&#10;&#10;Descripción generada automáticamente">
            <a:extLst>
              <a:ext uri="{FF2B5EF4-FFF2-40B4-BE49-F238E27FC236}">
                <a16:creationId xmlns:a16="http://schemas.microsoft.com/office/drawing/2014/main" id="{E522A2B6-448F-684A-8295-D22183EDE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024" y="450855"/>
            <a:ext cx="575160" cy="404303"/>
          </a:xfrm>
          <a:prstGeom prst="rect">
            <a:avLst/>
          </a:prstGeom>
        </p:spPr>
      </p:pic>
      <p:pic>
        <p:nvPicPr>
          <p:cNvPr id="145" name="Imagen 144" descr="Icono&#10;&#10;Descripción generada automáticamente">
            <a:extLst>
              <a:ext uri="{FF2B5EF4-FFF2-40B4-BE49-F238E27FC236}">
                <a16:creationId xmlns:a16="http://schemas.microsoft.com/office/drawing/2014/main" id="{7367FF08-8189-E641-A27E-F1DE1B943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368" y="382348"/>
            <a:ext cx="432510" cy="465307"/>
          </a:xfrm>
          <a:prstGeom prst="rect">
            <a:avLst/>
          </a:prstGeom>
        </p:spPr>
      </p:pic>
      <p:pic>
        <p:nvPicPr>
          <p:cNvPr id="148" name="Imagen 147" descr="Icono&#10;&#10;Descripción generada automáticamente">
            <a:extLst>
              <a:ext uri="{FF2B5EF4-FFF2-40B4-BE49-F238E27FC236}">
                <a16:creationId xmlns:a16="http://schemas.microsoft.com/office/drawing/2014/main" id="{95B108F3-6EDD-D34B-B694-21C0BD7A3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429" y="378952"/>
            <a:ext cx="497903" cy="369871"/>
          </a:xfrm>
          <a:prstGeom prst="rect">
            <a:avLst/>
          </a:prstGeom>
        </p:spPr>
      </p:pic>
      <p:sp>
        <p:nvSpPr>
          <p:cNvPr id="149" name="CuadroTexto 148">
            <a:extLst>
              <a:ext uri="{FF2B5EF4-FFF2-40B4-BE49-F238E27FC236}">
                <a16:creationId xmlns:a16="http://schemas.microsoft.com/office/drawing/2014/main" id="{8B377C1F-D7C4-EA45-99D2-D1CD9BE9C72A}"/>
              </a:ext>
            </a:extLst>
          </p:cNvPr>
          <p:cNvSpPr txBox="1"/>
          <p:nvPr/>
        </p:nvSpPr>
        <p:spPr>
          <a:xfrm>
            <a:off x="7675492" y="191185"/>
            <a:ext cx="61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BD</a:t>
            </a:r>
          </a:p>
        </p:txBody>
      </p:sp>
      <p:pic>
        <p:nvPicPr>
          <p:cNvPr id="150" name="Imagen 149" descr="Icono&#10;&#10;Descripción generada automáticamente">
            <a:extLst>
              <a:ext uri="{FF2B5EF4-FFF2-40B4-BE49-F238E27FC236}">
                <a16:creationId xmlns:a16="http://schemas.microsoft.com/office/drawing/2014/main" id="{961D09E6-9B7A-1346-A74A-8C10E5CFEF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4550" y="389024"/>
            <a:ext cx="332414" cy="373182"/>
          </a:xfrm>
          <a:prstGeom prst="rect">
            <a:avLst/>
          </a:prstGeom>
        </p:spPr>
      </p:pic>
      <p:pic>
        <p:nvPicPr>
          <p:cNvPr id="151" name="Imagen 150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3294E619-E3F5-A543-8F3B-C00083598D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5486" y="1133680"/>
            <a:ext cx="514629" cy="368541"/>
          </a:xfrm>
          <a:prstGeom prst="rect">
            <a:avLst/>
          </a:prstGeom>
        </p:spPr>
      </p:pic>
      <p:pic>
        <p:nvPicPr>
          <p:cNvPr id="157" name="Imagen 156" descr="Imagen que contiene Icono&#10;&#10;Descripción generada automáticamente">
            <a:extLst>
              <a:ext uri="{FF2B5EF4-FFF2-40B4-BE49-F238E27FC236}">
                <a16:creationId xmlns:a16="http://schemas.microsoft.com/office/drawing/2014/main" id="{064FD3CF-6E7C-DA48-B87E-5276F8EC05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5247" y="1143339"/>
            <a:ext cx="499711" cy="358313"/>
          </a:xfrm>
          <a:prstGeom prst="rect">
            <a:avLst/>
          </a:prstGeom>
        </p:spPr>
      </p:pic>
      <p:pic>
        <p:nvPicPr>
          <p:cNvPr id="159" name="Imagen 158" descr="Icono&#10;&#10;Descripción generada automáticamente">
            <a:extLst>
              <a:ext uri="{FF2B5EF4-FFF2-40B4-BE49-F238E27FC236}">
                <a16:creationId xmlns:a16="http://schemas.microsoft.com/office/drawing/2014/main" id="{781E7940-2928-BA40-8713-2B8B2506CE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4096" y="1074377"/>
            <a:ext cx="484972" cy="394616"/>
          </a:xfrm>
          <a:prstGeom prst="rect">
            <a:avLst/>
          </a:prstGeom>
        </p:spPr>
      </p:pic>
      <p:pic>
        <p:nvPicPr>
          <p:cNvPr id="161" name="Imagen 160" descr="Icono&#10;&#10;Descripción generada automáticamente">
            <a:extLst>
              <a:ext uri="{FF2B5EF4-FFF2-40B4-BE49-F238E27FC236}">
                <a16:creationId xmlns:a16="http://schemas.microsoft.com/office/drawing/2014/main" id="{2A3D8D57-993A-E546-AFC7-A5FBF711CA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5529" y="1161243"/>
            <a:ext cx="512337" cy="289482"/>
          </a:xfrm>
          <a:prstGeom prst="rect">
            <a:avLst/>
          </a:prstGeom>
        </p:spPr>
      </p:pic>
      <p:pic>
        <p:nvPicPr>
          <p:cNvPr id="165" name="Imagen 164" descr="Icono&#10;&#10;Descripción generada automáticamente">
            <a:extLst>
              <a:ext uri="{FF2B5EF4-FFF2-40B4-BE49-F238E27FC236}">
                <a16:creationId xmlns:a16="http://schemas.microsoft.com/office/drawing/2014/main" id="{33423FA8-D04C-054F-B77E-A8E554D16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998" y="1859762"/>
            <a:ext cx="575160" cy="404303"/>
          </a:xfrm>
          <a:prstGeom prst="rect">
            <a:avLst/>
          </a:prstGeom>
        </p:spPr>
      </p:pic>
      <p:pic>
        <p:nvPicPr>
          <p:cNvPr id="167" name="Imagen 166" descr="Icono&#10;&#10;Descripción generada automáticamente">
            <a:extLst>
              <a:ext uri="{FF2B5EF4-FFF2-40B4-BE49-F238E27FC236}">
                <a16:creationId xmlns:a16="http://schemas.microsoft.com/office/drawing/2014/main" id="{49BB3A1C-B3F4-2C41-BE12-ABD29A749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907" y="1801222"/>
            <a:ext cx="432510" cy="465307"/>
          </a:xfrm>
          <a:prstGeom prst="rect">
            <a:avLst/>
          </a:prstGeom>
        </p:spPr>
      </p:pic>
      <p:pic>
        <p:nvPicPr>
          <p:cNvPr id="181" name="Imagen 180" descr="Icono&#10;&#10;Descripción generada automáticamente">
            <a:extLst>
              <a:ext uri="{FF2B5EF4-FFF2-40B4-BE49-F238E27FC236}">
                <a16:creationId xmlns:a16="http://schemas.microsoft.com/office/drawing/2014/main" id="{C02AAFE2-1D2F-1746-8DAE-BCA5FD7B9D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19561" y="1842011"/>
            <a:ext cx="533105" cy="410233"/>
          </a:xfrm>
          <a:prstGeom prst="rect">
            <a:avLst/>
          </a:prstGeom>
        </p:spPr>
      </p:pic>
      <p:pic>
        <p:nvPicPr>
          <p:cNvPr id="192" name="Imagen 191" descr="Icono&#10;&#10;Descripción generada automáticamente">
            <a:extLst>
              <a:ext uri="{FF2B5EF4-FFF2-40B4-BE49-F238E27FC236}">
                <a16:creationId xmlns:a16="http://schemas.microsoft.com/office/drawing/2014/main" id="{753EADE2-1632-6F40-9608-4F2E571275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53559" y="1841265"/>
            <a:ext cx="446884" cy="446884"/>
          </a:xfrm>
          <a:prstGeom prst="rect">
            <a:avLst/>
          </a:prstGeom>
        </p:spPr>
      </p:pic>
      <p:pic>
        <p:nvPicPr>
          <p:cNvPr id="194" name="Imagen 193" descr="Icono&#10;&#10;Descripción generada automáticamente">
            <a:extLst>
              <a:ext uri="{FF2B5EF4-FFF2-40B4-BE49-F238E27FC236}">
                <a16:creationId xmlns:a16="http://schemas.microsoft.com/office/drawing/2014/main" id="{FD929557-2873-7E40-BDDF-81592913F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6365" y="1884823"/>
            <a:ext cx="497903" cy="369871"/>
          </a:xfrm>
          <a:prstGeom prst="rect">
            <a:avLst/>
          </a:prstGeom>
        </p:spPr>
      </p:pic>
      <p:pic>
        <p:nvPicPr>
          <p:cNvPr id="207" name="Imagen 206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CFD061AD-FD79-7D4B-9355-849CCDB7DD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495" y="2559044"/>
            <a:ext cx="514629" cy="368541"/>
          </a:xfrm>
          <a:prstGeom prst="rect">
            <a:avLst/>
          </a:prstGeom>
        </p:spPr>
      </p:pic>
      <p:pic>
        <p:nvPicPr>
          <p:cNvPr id="215" name="Imagen 214" descr="Imagen que contiene Icono&#10;&#10;Descripción generada automáticamente">
            <a:extLst>
              <a:ext uri="{FF2B5EF4-FFF2-40B4-BE49-F238E27FC236}">
                <a16:creationId xmlns:a16="http://schemas.microsoft.com/office/drawing/2014/main" id="{3C3338A0-891B-4740-BE43-9EFC56B3D4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1860" y="2571485"/>
            <a:ext cx="499711" cy="358313"/>
          </a:xfrm>
          <a:prstGeom prst="rect">
            <a:avLst/>
          </a:prstGeom>
        </p:spPr>
      </p:pic>
      <p:pic>
        <p:nvPicPr>
          <p:cNvPr id="217" name="Imagen 216" descr="Icono&#10;&#10;Descripción generada automáticamente">
            <a:extLst>
              <a:ext uri="{FF2B5EF4-FFF2-40B4-BE49-F238E27FC236}">
                <a16:creationId xmlns:a16="http://schemas.microsoft.com/office/drawing/2014/main" id="{DBB854B2-AD49-AF4B-9E3E-6EA429F2E1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9930" y="2510200"/>
            <a:ext cx="484972" cy="394616"/>
          </a:xfrm>
          <a:prstGeom prst="rect">
            <a:avLst/>
          </a:prstGeom>
        </p:spPr>
      </p:pic>
      <p:pic>
        <p:nvPicPr>
          <p:cNvPr id="219" name="Imagen 218" descr="Icono&#10;&#10;Descripción generada automáticamente">
            <a:extLst>
              <a:ext uri="{FF2B5EF4-FFF2-40B4-BE49-F238E27FC236}">
                <a16:creationId xmlns:a16="http://schemas.microsoft.com/office/drawing/2014/main" id="{942AD570-73DE-5F40-BEF7-60A3916022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5345" y="2609544"/>
            <a:ext cx="512337" cy="289482"/>
          </a:xfrm>
          <a:prstGeom prst="rect">
            <a:avLst/>
          </a:prstGeom>
        </p:spPr>
      </p:pic>
      <p:pic>
        <p:nvPicPr>
          <p:cNvPr id="222" name="Imagen 221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171439E9-BF88-094F-9D12-157E39C69A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7493" y="3317786"/>
            <a:ext cx="458102" cy="353833"/>
          </a:xfrm>
          <a:prstGeom prst="rect">
            <a:avLst/>
          </a:prstGeom>
        </p:spPr>
      </p:pic>
      <p:pic>
        <p:nvPicPr>
          <p:cNvPr id="223" name="Imagen 222" descr="Imagen que contiene Icono&#10;&#10;Descripción generada automáticamente">
            <a:extLst>
              <a:ext uri="{FF2B5EF4-FFF2-40B4-BE49-F238E27FC236}">
                <a16:creationId xmlns:a16="http://schemas.microsoft.com/office/drawing/2014/main" id="{B4C512B0-D4EB-8846-8C64-09425981FBF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62542" y="3296122"/>
            <a:ext cx="553455" cy="446152"/>
          </a:xfrm>
          <a:prstGeom prst="rect">
            <a:avLst/>
          </a:prstGeom>
        </p:spPr>
      </p:pic>
      <p:pic>
        <p:nvPicPr>
          <p:cNvPr id="224" name="Imagen 223" descr="Icono&#10;&#10;Descripción generada automáticamente">
            <a:extLst>
              <a:ext uri="{FF2B5EF4-FFF2-40B4-BE49-F238E27FC236}">
                <a16:creationId xmlns:a16="http://schemas.microsoft.com/office/drawing/2014/main" id="{BFA5A326-28E5-2A4B-878D-AE81C7486A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62594" y="3302721"/>
            <a:ext cx="435585" cy="341635"/>
          </a:xfrm>
          <a:prstGeom prst="rect">
            <a:avLst/>
          </a:prstGeom>
        </p:spPr>
      </p:pic>
      <p:pic>
        <p:nvPicPr>
          <p:cNvPr id="255" name="Imagen 254" descr="Icono&#10;&#10;Descripción generada automáticamente">
            <a:extLst>
              <a:ext uri="{FF2B5EF4-FFF2-40B4-BE49-F238E27FC236}">
                <a16:creationId xmlns:a16="http://schemas.microsoft.com/office/drawing/2014/main" id="{74269C63-FE63-AF4A-A249-8DCD5651554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93954" y="3391579"/>
            <a:ext cx="353568" cy="261406"/>
          </a:xfrm>
          <a:prstGeom prst="rect">
            <a:avLst/>
          </a:prstGeom>
        </p:spPr>
      </p:pic>
      <p:pic>
        <p:nvPicPr>
          <p:cNvPr id="269" name="Imagen 268" descr="Imagen que contiene firmar, monitor, computadora, señal&#10;&#10;Descripción generada automáticamente">
            <a:extLst>
              <a:ext uri="{FF2B5EF4-FFF2-40B4-BE49-F238E27FC236}">
                <a16:creationId xmlns:a16="http://schemas.microsoft.com/office/drawing/2014/main" id="{677A641A-AAC7-C640-99E3-2CC587A194E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77459" y="3362010"/>
            <a:ext cx="455798" cy="367359"/>
          </a:xfrm>
          <a:prstGeom prst="rect">
            <a:avLst/>
          </a:prstGeom>
        </p:spPr>
      </p:pic>
      <p:pic>
        <p:nvPicPr>
          <p:cNvPr id="276" name="Imagen 275" descr="Imagen que contiene Icono&#10;&#10;Descripción generada automáticamente">
            <a:extLst>
              <a:ext uri="{FF2B5EF4-FFF2-40B4-BE49-F238E27FC236}">
                <a16:creationId xmlns:a16="http://schemas.microsoft.com/office/drawing/2014/main" id="{4D64CE25-BE41-364B-86B4-4B5241F90ED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95122" y="3311826"/>
            <a:ext cx="483500" cy="373858"/>
          </a:xfrm>
          <a:prstGeom prst="rect">
            <a:avLst/>
          </a:prstGeom>
        </p:spPr>
      </p:pic>
      <p:pic>
        <p:nvPicPr>
          <p:cNvPr id="277" name="Imagen 276" descr="Icono&#10;&#10;Descripción generada automáticamente">
            <a:extLst>
              <a:ext uri="{FF2B5EF4-FFF2-40B4-BE49-F238E27FC236}">
                <a16:creationId xmlns:a16="http://schemas.microsoft.com/office/drawing/2014/main" id="{FDA653D4-DD7B-7849-B484-3B2DC3ACBC7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42743" y="3310460"/>
            <a:ext cx="378724" cy="409383"/>
          </a:xfrm>
          <a:prstGeom prst="rect">
            <a:avLst/>
          </a:prstGeom>
        </p:spPr>
      </p:pic>
      <p:pic>
        <p:nvPicPr>
          <p:cNvPr id="278" name="Imagen 277" descr="Forma&#10;&#10;Descripción generada automáticamente">
            <a:extLst>
              <a:ext uri="{FF2B5EF4-FFF2-40B4-BE49-F238E27FC236}">
                <a16:creationId xmlns:a16="http://schemas.microsoft.com/office/drawing/2014/main" id="{3605B214-AB61-3A4E-A0B6-AA375442F5F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72591" y="3998103"/>
            <a:ext cx="536300" cy="434728"/>
          </a:xfrm>
          <a:prstGeom prst="rect">
            <a:avLst/>
          </a:prstGeom>
        </p:spPr>
      </p:pic>
      <p:pic>
        <p:nvPicPr>
          <p:cNvPr id="285" name="Imagen 284" descr="Icono&#10;&#10;Descripción generada automáticamente">
            <a:extLst>
              <a:ext uri="{FF2B5EF4-FFF2-40B4-BE49-F238E27FC236}">
                <a16:creationId xmlns:a16="http://schemas.microsoft.com/office/drawing/2014/main" id="{46E9B64A-39C1-6F45-A0B8-F3CF85E68FD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093722" y="4050970"/>
            <a:ext cx="518578" cy="293009"/>
          </a:xfrm>
          <a:prstGeom prst="rect">
            <a:avLst/>
          </a:prstGeom>
        </p:spPr>
      </p:pic>
      <p:pic>
        <p:nvPicPr>
          <p:cNvPr id="286" name="Imagen 285" descr="Icono&#10;&#10;Descripción generada automáticamente">
            <a:extLst>
              <a:ext uri="{FF2B5EF4-FFF2-40B4-BE49-F238E27FC236}">
                <a16:creationId xmlns:a16="http://schemas.microsoft.com/office/drawing/2014/main" id="{928852E5-5EF2-9146-9489-07C1DBC2A84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171201" y="2550715"/>
            <a:ext cx="470573" cy="399359"/>
          </a:xfrm>
          <a:prstGeom prst="rect">
            <a:avLst/>
          </a:prstGeom>
        </p:spPr>
      </p:pic>
      <p:pic>
        <p:nvPicPr>
          <p:cNvPr id="287" name="Imagen 286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A3E13C1E-B8F8-8C47-91A4-36BAC4ABE15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26308" y="4001233"/>
            <a:ext cx="500550" cy="424799"/>
          </a:xfrm>
          <a:prstGeom prst="rect">
            <a:avLst/>
          </a:prstGeom>
        </p:spPr>
      </p:pic>
      <p:pic>
        <p:nvPicPr>
          <p:cNvPr id="288" name="Imagen 287" descr="Icono&#10;&#10;Descripción generada automáticamente">
            <a:extLst>
              <a:ext uri="{FF2B5EF4-FFF2-40B4-BE49-F238E27FC236}">
                <a16:creationId xmlns:a16="http://schemas.microsoft.com/office/drawing/2014/main" id="{42448837-595B-BB42-8CB4-B37658526C0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53129" y="4004859"/>
            <a:ext cx="513589" cy="435865"/>
          </a:xfrm>
          <a:prstGeom prst="rect">
            <a:avLst/>
          </a:prstGeom>
        </p:spPr>
      </p:pic>
      <p:pic>
        <p:nvPicPr>
          <p:cNvPr id="290" name="Imagen 289" descr="Forma&#10;&#10;Descripción generada automáticamente con confianza baja">
            <a:extLst>
              <a:ext uri="{FF2B5EF4-FFF2-40B4-BE49-F238E27FC236}">
                <a16:creationId xmlns:a16="http://schemas.microsoft.com/office/drawing/2014/main" id="{59CD1FC5-449F-4A4B-8570-04D58AD0534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148090" y="3987583"/>
            <a:ext cx="615732" cy="439525"/>
          </a:xfrm>
          <a:prstGeom prst="rect">
            <a:avLst/>
          </a:prstGeom>
        </p:spPr>
      </p:pic>
      <p:sp>
        <p:nvSpPr>
          <p:cNvPr id="291" name="CuadroTexto 290">
            <a:extLst>
              <a:ext uri="{FF2B5EF4-FFF2-40B4-BE49-F238E27FC236}">
                <a16:creationId xmlns:a16="http://schemas.microsoft.com/office/drawing/2014/main" id="{30008BF6-2963-154E-9282-09D7DD592757}"/>
              </a:ext>
            </a:extLst>
          </p:cNvPr>
          <p:cNvSpPr txBox="1"/>
          <p:nvPr/>
        </p:nvSpPr>
        <p:spPr>
          <a:xfrm>
            <a:off x="7574298" y="2563611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corporativo</a:t>
            </a:r>
          </a:p>
        </p:txBody>
      </p:sp>
      <p:pic>
        <p:nvPicPr>
          <p:cNvPr id="292" name="Imagen 291" descr="Forma&#10;&#10;Descripción generada automáticamente">
            <a:extLst>
              <a:ext uri="{FF2B5EF4-FFF2-40B4-BE49-F238E27FC236}">
                <a16:creationId xmlns:a16="http://schemas.microsoft.com/office/drawing/2014/main" id="{C64822AA-C84D-0441-9357-41751B84BC6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20084" y="3988160"/>
            <a:ext cx="589361" cy="423959"/>
          </a:xfrm>
          <a:prstGeom prst="rect">
            <a:avLst/>
          </a:prstGeom>
        </p:spPr>
      </p:pic>
      <p:pic>
        <p:nvPicPr>
          <p:cNvPr id="293" name="Imagen 292" descr="Icono&#10;&#10;Descripción generada automáticamente">
            <a:extLst>
              <a:ext uri="{FF2B5EF4-FFF2-40B4-BE49-F238E27FC236}">
                <a16:creationId xmlns:a16="http://schemas.microsoft.com/office/drawing/2014/main" id="{474D640D-1DE2-024B-BFC1-7C16049CDD2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75244" y="4765787"/>
            <a:ext cx="281722" cy="362987"/>
          </a:xfrm>
          <a:prstGeom prst="rect">
            <a:avLst/>
          </a:prstGeom>
        </p:spPr>
      </p:pic>
      <p:pic>
        <p:nvPicPr>
          <p:cNvPr id="294" name="Imagen 293" descr="Icono&#10;&#10;Descripción generada automáticamente">
            <a:extLst>
              <a:ext uri="{FF2B5EF4-FFF2-40B4-BE49-F238E27FC236}">
                <a16:creationId xmlns:a16="http://schemas.microsoft.com/office/drawing/2014/main" id="{6BBED4C9-426A-2F49-AEC7-DFAABE727A9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444946" y="4763203"/>
            <a:ext cx="334707" cy="384090"/>
          </a:xfrm>
          <a:prstGeom prst="rect">
            <a:avLst/>
          </a:prstGeom>
        </p:spPr>
      </p:pic>
      <p:pic>
        <p:nvPicPr>
          <p:cNvPr id="295" name="Imagen 294" descr="Icono&#10;&#10;Descripción generada automáticamente">
            <a:extLst>
              <a:ext uri="{FF2B5EF4-FFF2-40B4-BE49-F238E27FC236}">
                <a16:creationId xmlns:a16="http://schemas.microsoft.com/office/drawing/2014/main" id="{51FA6DBF-A5F7-314E-B2ED-3250ED372A8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538109" y="4753682"/>
            <a:ext cx="348675" cy="364830"/>
          </a:xfrm>
          <a:prstGeom prst="rect">
            <a:avLst/>
          </a:prstGeom>
        </p:spPr>
      </p:pic>
      <p:pic>
        <p:nvPicPr>
          <p:cNvPr id="296" name="Imagen 295" descr="Logotipo, Icono&#10;&#10;Descripción generada automáticamente">
            <a:extLst>
              <a:ext uri="{FF2B5EF4-FFF2-40B4-BE49-F238E27FC236}">
                <a16:creationId xmlns:a16="http://schemas.microsoft.com/office/drawing/2014/main" id="{08C0DF9B-45E7-D54B-853F-B0A0644921E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209974" y="5083146"/>
            <a:ext cx="464175" cy="437498"/>
          </a:xfrm>
          <a:prstGeom prst="rect">
            <a:avLst/>
          </a:prstGeom>
        </p:spPr>
      </p:pic>
      <p:pic>
        <p:nvPicPr>
          <p:cNvPr id="297" name="Imagen 29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4C2650C8-AA83-5B48-AEDE-83CDC0CA0A1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171799" y="4761200"/>
            <a:ext cx="452198" cy="330990"/>
          </a:xfrm>
          <a:prstGeom prst="rect">
            <a:avLst/>
          </a:prstGeom>
        </p:spPr>
      </p:pic>
      <p:pic>
        <p:nvPicPr>
          <p:cNvPr id="298" name="Imagen 297" descr="Imagen que contiene Icono&#10;&#10;Descripción generada automáticamente">
            <a:extLst>
              <a:ext uri="{FF2B5EF4-FFF2-40B4-BE49-F238E27FC236}">
                <a16:creationId xmlns:a16="http://schemas.microsoft.com/office/drawing/2014/main" id="{4F51DAF9-1C13-F141-A05D-9A46022F840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66999" y="4730809"/>
            <a:ext cx="632346" cy="509748"/>
          </a:xfrm>
          <a:prstGeom prst="rect">
            <a:avLst/>
          </a:prstGeom>
        </p:spPr>
      </p:pic>
      <p:pic>
        <p:nvPicPr>
          <p:cNvPr id="299" name="Imagen 298" descr="Icono&#10;&#10;Descripción generada automáticamente">
            <a:extLst>
              <a:ext uri="{FF2B5EF4-FFF2-40B4-BE49-F238E27FC236}">
                <a16:creationId xmlns:a16="http://schemas.microsoft.com/office/drawing/2014/main" id="{BC47E962-7A32-AB44-A433-06F2F351352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29598" y="4753608"/>
            <a:ext cx="482230" cy="356531"/>
          </a:xfrm>
          <a:prstGeom prst="rect">
            <a:avLst/>
          </a:prstGeom>
        </p:spPr>
      </p:pic>
      <p:pic>
        <p:nvPicPr>
          <p:cNvPr id="300" name="Imagen 299" descr="Forma&#10;&#10;Descripción generada automáticamente">
            <a:extLst>
              <a:ext uri="{FF2B5EF4-FFF2-40B4-BE49-F238E27FC236}">
                <a16:creationId xmlns:a16="http://schemas.microsoft.com/office/drawing/2014/main" id="{22913E3F-69E8-BB4E-BDE8-8B32F7B4758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11396" y="5439998"/>
            <a:ext cx="536300" cy="434728"/>
          </a:xfrm>
          <a:prstGeom prst="rect">
            <a:avLst/>
          </a:prstGeom>
        </p:spPr>
      </p:pic>
      <p:pic>
        <p:nvPicPr>
          <p:cNvPr id="301" name="Imagen 300" descr="Forma&#10;&#10;Descripción generada automáticamente con confianza baja">
            <a:extLst>
              <a:ext uri="{FF2B5EF4-FFF2-40B4-BE49-F238E27FC236}">
                <a16:creationId xmlns:a16="http://schemas.microsoft.com/office/drawing/2014/main" id="{38533610-8A7C-894A-BCE1-B475279EF8B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767713" y="5435201"/>
            <a:ext cx="615732" cy="439525"/>
          </a:xfrm>
          <a:prstGeom prst="rect">
            <a:avLst/>
          </a:prstGeom>
        </p:spPr>
      </p:pic>
      <p:pic>
        <p:nvPicPr>
          <p:cNvPr id="302" name="Imagen 301" descr="Un letrero de color negro&#10;&#10;Descripción generada automáticamente con confianza baja">
            <a:extLst>
              <a:ext uri="{FF2B5EF4-FFF2-40B4-BE49-F238E27FC236}">
                <a16:creationId xmlns:a16="http://schemas.microsoft.com/office/drawing/2014/main" id="{2DC14857-0D46-6943-8F93-8B831368811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259570" y="5520484"/>
            <a:ext cx="386521" cy="367574"/>
          </a:xfrm>
          <a:prstGeom prst="rect">
            <a:avLst/>
          </a:prstGeom>
        </p:spPr>
      </p:pic>
      <p:pic>
        <p:nvPicPr>
          <p:cNvPr id="303" name="Imagen 302" descr="Logotipo&#10;&#10;Descripción generada automáticamente">
            <a:extLst>
              <a:ext uri="{FF2B5EF4-FFF2-40B4-BE49-F238E27FC236}">
                <a16:creationId xmlns:a16="http://schemas.microsoft.com/office/drawing/2014/main" id="{356A5374-812F-454B-AEE5-855CF068842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009916" y="6256299"/>
            <a:ext cx="316352" cy="315061"/>
          </a:xfrm>
          <a:prstGeom prst="rect">
            <a:avLst/>
          </a:prstGeom>
        </p:spPr>
      </p:pic>
      <p:pic>
        <p:nvPicPr>
          <p:cNvPr id="304" name="Imagen 303" descr="Logotipo&#10;&#10;Descripción generada automáticamente">
            <a:extLst>
              <a:ext uri="{FF2B5EF4-FFF2-40B4-BE49-F238E27FC236}">
                <a16:creationId xmlns:a16="http://schemas.microsoft.com/office/drawing/2014/main" id="{728CBDB8-1126-804F-BE76-70DD56920D30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910233" y="6249862"/>
            <a:ext cx="311250" cy="3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ángulo 79">
            <a:extLst>
              <a:ext uri="{FF2B5EF4-FFF2-40B4-BE49-F238E27FC236}">
                <a16:creationId xmlns:a16="http://schemas.microsoft.com/office/drawing/2014/main" id="{A225EF02-E3EA-8D4A-8F6B-E8D9FABD0F8A}"/>
              </a:ext>
            </a:extLst>
          </p:cNvPr>
          <p:cNvSpPr/>
          <p:nvPr/>
        </p:nvSpPr>
        <p:spPr>
          <a:xfrm>
            <a:off x="9122814" y="4477376"/>
            <a:ext cx="2517914" cy="225680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CA763F09-16F9-2144-8098-1A7F92CD687E}"/>
              </a:ext>
            </a:extLst>
          </p:cNvPr>
          <p:cNvSpPr/>
          <p:nvPr/>
        </p:nvSpPr>
        <p:spPr>
          <a:xfrm>
            <a:off x="7308408" y="4960868"/>
            <a:ext cx="1968756" cy="1033616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67610305-41D2-4E4C-AFAB-A71C98806CAC}"/>
              </a:ext>
            </a:extLst>
          </p:cNvPr>
          <p:cNvSpPr/>
          <p:nvPr/>
        </p:nvSpPr>
        <p:spPr>
          <a:xfrm>
            <a:off x="158569" y="1921730"/>
            <a:ext cx="1952385" cy="3024620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Rectángulo 160">
            <a:extLst>
              <a:ext uri="{FF2B5EF4-FFF2-40B4-BE49-F238E27FC236}">
                <a16:creationId xmlns:a16="http://schemas.microsoft.com/office/drawing/2014/main" id="{E8B6D2EB-D593-9F46-98CE-2BA1E1E0288E}"/>
              </a:ext>
            </a:extLst>
          </p:cNvPr>
          <p:cNvSpPr/>
          <p:nvPr/>
        </p:nvSpPr>
        <p:spPr>
          <a:xfrm>
            <a:off x="85681" y="1036797"/>
            <a:ext cx="5289815" cy="450235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EBDFE832-08A0-3440-A13C-6DCF4EB22380}"/>
              </a:ext>
            </a:extLst>
          </p:cNvPr>
          <p:cNvSpPr txBox="1"/>
          <p:nvPr/>
        </p:nvSpPr>
        <p:spPr>
          <a:xfrm>
            <a:off x="112185" y="1897289"/>
            <a:ext cx="137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1 corporativa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EFC9F129-D9F1-4347-9C0A-8BC7107B0F2B}"/>
              </a:ext>
            </a:extLst>
          </p:cNvPr>
          <p:cNvSpPr txBox="1"/>
          <p:nvPr/>
        </p:nvSpPr>
        <p:spPr>
          <a:xfrm>
            <a:off x="158569" y="1102155"/>
            <a:ext cx="1521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OFICINA CENTRAL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9B6FC57F-75C5-3D43-B5CC-4206795054B8}"/>
              </a:ext>
            </a:extLst>
          </p:cNvPr>
          <p:cNvSpPr txBox="1"/>
          <p:nvPr/>
        </p:nvSpPr>
        <p:spPr>
          <a:xfrm>
            <a:off x="836455" y="2306585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(3)</a:t>
            </a: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B48C9D0E-53B1-7E49-A909-2D3428EAA37C}"/>
              </a:ext>
            </a:extLst>
          </p:cNvPr>
          <p:cNvSpPr txBox="1"/>
          <p:nvPr/>
        </p:nvSpPr>
        <p:spPr>
          <a:xfrm>
            <a:off x="832016" y="2943280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(25)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2F3856DA-7BE2-334F-9834-E869139663E2}"/>
              </a:ext>
            </a:extLst>
          </p:cNvPr>
          <p:cNvSpPr txBox="1"/>
          <p:nvPr/>
        </p:nvSpPr>
        <p:spPr>
          <a:xfrm>
            <a:off x="851415" y="3630225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 (4)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997AB2C1-6607-6846-B975-5897AEFCD7C1}"/>
              </a:ext>
            </a:extLst>
          </p:cNvPr>
          <p:cNvSpPr/>
          <p:nvPr/>
        </p:nvSpPr>
        <p:spPr>
          <a:xfrm>
            <a:off x="3629135" y="1852353"/>
            <a:ext cx="1505047" cy="3093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CD79E3F-547F-914E-9C57-5A5A2B8A592C}"/>
              </a:ext>
            </a:extLst>
          </p:cNvPr>
          <p:cNvSpPr txBox="1"/>
          <p:nvPr/>
        </p:nvSpPr>
        <p:spPr>
          <a:xfrm>
            <a:off x="3634756" y="1889556"/>
            <a:ext cx="1408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2 IT industrial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593CAAA4-659A-2548-88BC-91C0B13620F7}"/>
              </a:ext>
            </a:extLst>
          </p:cNvPr>
          <p:cNvSpPr txBox="1"/>
          <p:nvPr/>
        </p:nvSpPr>
        <p:spPr>
          <a:xfrm>
            <a:off x="4205876" y="2362402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ERP (2)</a:t>
            </a:r>
          </a:p>
        </p:txBody>
      </p:sp>
      <p:sp>
        <p:nvSpPr>
          <p:cNvPr id="170" name="Rectángulo 169">
            <a:extLst>
              <a:ext uri="{FF2B5EF4-FFF2-40B4-BE49-F238E27FC236}">
                <a16:creationId xmlns:a16="http://schemas.microsoft.com/office/drawing/2014/main" id="{0A537FE8-2B6C-2B46-B5C8-1A2AEB158A56}"/>
              </a:ext>
            </a:extLst>
          </p:cNvPr>
          <p:cNvSpPr/>
          <p:nvPr/>
        </p:nvSpPr>
        <p:spPr>
          <a:xfrm>
            <a:off x="2088263" y="2333818"/>
            <a:ext cx="1546109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CuadroTexto 170">
            <a:extLst>
              <a:ext uri="{FF2B5EF4-FFF2-40B4-BE49-F238E27FC236}">
                <a16:creationId xmlns:a16="http://schemas.microsoft.com/office/drawing/2014/main" id="{CD8E25ED-5F27-7C45-AB4F-2B3617DCF073}"/>
              </a:ext>
            </a:extLst>
          </p:cNvPr>
          <p:cNvSpPr txBox="1"/>
          <p:nvPr/>
        </p:nvSpPr>
        <p:spPr>
          <a:xfrm>
            <a:off x="2175996" y="2357253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Z1-Z2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0A9ADC57-356E-9147-9040-1C44C440798D}"/>
              </a:ext>
            </a:extLst>
          </p:cNvPr>
          <p:cNvSpPr txBox="1"/>
          <p:nvPr/>
        </p:nvSpPr>
        <p:spPr>
          <a:xfrm>
            <a:off x="2722199" y="3554088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73" name="CuadroTexto 172">
            <a:extLst>
              <a:ext uri="{FF2B5EF4-FFF2-40B4-BE49-F238E27FC236}">
                <a16:creationId xmlns:a16="http://schemas.microsoft.com/office/drawing/2014/main" id="{69D57D77-2AAC-874B-A840-2235A0BA7B61}"/>
              </a:ext>
            </a:extLst>
          </p:cNvPr>
          <p:cNvSpPr txBox="1"/>
          <p:nvPr/>
        </p:nvSpPr>
        <p:spPr>
          <a:xfrm>
            <a:off x="2682669" y="2877910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 (6)</a:t>
            </a: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06785DCE-FDE7-BD4C-9A52-6778DD27EFC3}"/>
              </a:ext>
            </a:extLst>
          </p:cNvPr>
          <p:cNvSpPr txBox="1"/>
          <p:nvPr/>
        </p:nvSpPr>
        <p:spPr>
          <a:xfrm>
            <a:off x="4291729" y="3102971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 ERP (8)</a:t>
            </a:r>
          </a:p>
        </p:txBody>
      </p:sp>
      <p:sp>
        <p:nvSpPr>
          <p:cNvPr id="175" name="Rectángulo 174">
            <a:extLst>
              <a:ext uri="{FF2B5EF4-FFF2-40B4-BE49-F238E27FC236}">
                <a16:creationId xmlns:a16="http://schemas.microsoft.com/office/drawing/2014/main" id="{57C684C3-908E-BB45-B47D-AD1DBFE6F323}"/>
              </a:ext>
            </a:extLst>
          </p:cNvPr>
          <p:cNvSpPr/>
          <p:nvPr/>
        </p:nvSpPr>
        <p:spPr>
          <a:xfrm>
            <a:off x="7017224" y="801761"/>
            <a:ext cx="4981769" cy="347337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Rectángulo 175">
            <a:extLst>
              <a:ext uri="{FF2B5EF4-FFF2-40B4-BE49-F238E27FC236}">
                <a16:creationId xmlns:a16="http://schemas.microsoft.com/office/drawing/2014/main" id="{AE89EF36-6255-F04D-AE60-A7F54A3DF015}"/>
              </a:ext>
            </a:extLst>
          </p:cNvPr>
          <p:cNvSpPr/>
          <p:nvPr/>
        </p:nvSpPr>
        <p:spPr>
          <a:xfrm>
            <a:off x="5150110" y="2409829"/>
            <a:ext cx="2087695" cy="1702923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CuadroTexto 176">
            <a:extLst>
              <a:ext uri="{FF2B5EF4-FFF2-40B4-BE49-F238E27FC236}">
                <a16:creationId xmlns:a16="http://schemas.microsoft.com/office/drawing/2014/main" id="{B5E83473-4C1E-5949-8594-2654C2D49CFB}"/>
              </a:ext>
            </a:extLst>
          </p:cNvPr>
          <p:cNvSpPr txBox="1"/>
          <p:nvPr/>
        </p:nvSpPr>
        <p:spPr>
          <a:xfrm>
            <a:off x="5224591" y="240676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Z2-Z3</a:t>
            </a:r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F7C8BADF-571F-A547-A417-9696C892E6DF}"/>
              </a:ext>
            </a:extLst>
          </p:cNvPr>
          <p:cNvSpPr txBox="1"/>
          <p:nvPr/>
        </p:nvSpPr>
        <p:spPr>
          <a:xfrm>
            <a:off x="5198637" y="360276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79" name="CuadroTexto 178">
            <a:extLst>
              <a:ext uri="{FF2B5EF4-FFF2-40B4-BE49-F238E27FC236}">
                <a16:creationId xmlns:a16="http://schemas.microsoft.com/office/drawing/2014/main" id="{1F37039E-9113-054F-AF13-A159D15D29F2}"/>
              </a:ext>
            </a:extLst>
          </p:cNvPr>
          <p:cNvSpPr txBox="1"/>
          <p:nvPr/>
        </p:nvSpPr>
        <p:spPr>
          <a:xfrm>
            <a:off x="6417791" y="3149129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80" name="Rectángulo 179">
            <a:extLst>
              <a:ext uri="{FF2B5EF4-FFF2-40B4-BE49-F238E27FC236}">
                <a16:creationId xmlns:a16="http://schemas.microsoft.com/office/drawing/2014/main" id="{FD27156A-FBE1-6B4C-82C3-73AFCC0FB7AD}"/>
              </a:ext>
            </a:extLst>
          </p:cNvPr>
          <p:cNvSpPr/>
          <p:nvPr/>
        </p:nvSpPr>
        <p:spPr>
          <a:xfrm>
            <a:off x="7168255" y="1409932"/>
            <a:ext cx="1481100" cy="276629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EA947D32-2F38-6842-B306-B30873E07B4A}"/>
              </a:ext>
            </a:extLst>
          </p:cNvPr>
          <p:cNvSpPr txBox="1"/>
          <p:nvPr/>
        </p:nvSpPr>
        <p:spPr>
          <a:xfrm>
            <a:off x="7121751" y="1447093"/>
            <a:ext cx="13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3 Operación</a:t>
            </a:r>
          </a:p>
        </p:txBody>
      </p:sp>
      <p:sp>
        <p:nvSpPr>
          <p:cNvPr id="182" name="Rectángulo 181">
            <a:extLst>
              <a:ext uri="{FF2B5EF4-FFF2-40B4-BE49-F238E27FC236}">
                <a16:creationId xmlns:a16="http://schemas.microsoft.com/office/drawing/2014/main" id="{F08649C5-64C3-BC45-824E-AED75290BC06}"/>
              </a:ext>
            </a:extLst>
          </p:cNvPr>
          <p:cNvSpPr/>
          <p:nvPr/>
        </p:nvSpPr>
        <p:spPr>
          <a:xfrm>
            <a:off x="8647240" y="2248246"/>
            <a:ext cx="1546109" cy="18085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4D0979A1-1EEA-524C-B309-44CF57F723E8}"/>
              </a:ext>
            </a:extLst>
          </p:cNvPr>
          <p:cNvSpPr txBox="1"/>
          <p:nvPr/>
        </p:nvSpPr>
        <p:spPr>
          <a:xfrm>
            <a:off x="8734973" y="2271681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Z3-Z4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78E6849D-9BE2-EB48-888E-57B21CDAA6EF}"/>
              </a:ext>
            </a:extLst>
          </p:cNvPr>
          <p:cNvSpPr txBox="1"/>
          <p:nvPr/>
        </p:nvSpPr>
        <p:spPr>
          <a:xfrm>
            <a:off x="9262679" y="253281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 (4)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468796E7-808D-894B-8E59-033C91D6B4BA}"/>
              </a:ext>
            </a:extLst>
          </p:cNvPr>
          <p:cNvSpPr txBox="1"/>
          <p:nvPr/>
        </p:nvSpPr>
        <p:spPr>
          <a:xfrm>
            <a:off x="9285895" y="310260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 (2)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89C74F8D-7DA6-784E-9817-A32CB510D4B6}"/>
              </a:ext>
            </a:extLst>
          </p:cNvPr>
          <p:cNvSpPr txBox="1"/>
          <p:nvPr/>
        </p:nvSpPr>
        <p:spPr>
          <a:xfrm>
            <a:off x="7659476" y="254723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 (4)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72FCBD5F-0DBE-0D44-8582-13F2C13AA20C}"/>
              </a:ext>
            </a:extLst>
          </p:cNvPr>
          <p:cNvSpPr txBox="1"/>
          <p:nvPr/>
        </p:nvSpPr>
        <p:spPr>
          <a:xfrm>
            <a:off x="7746628" y="315922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 (3)</a:t>
            </a: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7BA8E937-AFBF-1946-A5AF-AA67C49C4612}"/>
              </a:ext>
            </a:extLst>
          </p:cNvPr>
          <p:cNvSpPr txBox="1"/>
          <p:nvPr/>
        </p:nvSpPr>
        <p:spPr>
          <a:xfrm>
            <a:off x="7711144" y="3668197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 (2)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4775EE3F-0FB4-0249-B499-7BB21ECFD72B}"/>
              </a:ext>
            </a:extLst>
          </p:cNvPr>
          <p:cNvSpPr txBox="1"/>
          <p:nvPr/>
        </p:nvSpPr>
        <p:spPr>
          <a:xfrm>
            <a:off x="7031009" y="932595"/>
            <a:ext cx="1709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PLANTA INDUSTRIAL</a:t>
            </a:r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1517D5E4-C16A-6F41-8596-6154F610F465}"/>
              </a:ext>
            </a:extLst>
          </p:cNvPr>
          <p:cNvSpPr/>
          <p:nvPr/>
        </p:nvSpPr>
        <p:spPr>
          <a:xfrm>
            <a:off x="10101566" y="1395292"/>
            <a:ext cx="1752019" cy="27662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4BC3E69B-1912-3A41-ABF1-A6E0DAD45EC7}"/>
              </a:ext>
            </a:extLst>
          </p:cNvPr>
          <p:cNvSpPr txBox="1"/>
          <p:nvPr/>
        </p:nvSpPr>
        <p:spPr>
          <a:xfrm>
            <a:off x="10052768" y="1395292"/>
            <a:ext cx="109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4 Campo</a:t>
            </a:r>
          </a:p>
        </p:txBody>
      </p:sp>
      <p:sp>
        <p:nvSpPr>
          <p:cNvPr id="192" name="Rectángulo 191">
            <a:extLst>
              <a:ext uri="{FF2B5EF4-FFF2-40B4-BE49-F238E27FC236}">
                <a16:creationId xmlns:a16="http://schemas.microsoft.com/office/drawing/2014/main" id="{5C54086C-7F4E-D348-AD92-B1642B933365}"/>
              </a:ext>
            </a:extLst>
          </p:cNvPr>
          <p:cNvSpPr/>
          <p:nvPr/>
        </p:nvSpPr>
        <p:spPr>
          <a:xfrm>
            <a:off x="7275276" y="4155039"/>
            <a:ext cx="1309427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E5A17E2A-CD92-8F44-9373-D352C3892E34}"/>
              </a:ext>
            </a:extLst>
          </p:cNvPr>
          <p:cNvSpPr txBox="1"/>
          <p:nvPr/>
        </p:nvSpPr>
        <p:spPr>
          <a:xfrm>
            <a:off x="7349757" y="415197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Z3-Z5</a:t>
            </a:r>
          </a:p>
        </p:txBody>
      </p:sp>
      <p:sp>
        <p:nvSpPr>
          <p:cNvPr id="194" name="CuadroTexto 193">
            <a:extLst>
              <a:ext uri="{FF2B5EF4-FFF2-40B4-BE49-F238E27FC236}">
                <a16:creationId xmlns:a16="http://schemas.microsoft.com/office/drawing/2014/main" id="{99FEB10E-B6DB-B441-9252-1B7AE212C4D0}"/>
              </a:ext>
            </a:extLst>
          </p:cNvPr>
          <p:cNvSpPr txBox="1"/>
          <p:nvPr/>
        </p:nvSpPr>
        <p:spPr>
          <a:xfrm>
            <a:off x="8302217" y="559437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0FD565BD-FBBC-634F-9122-49D6E9FB99F3}"/>
              </a:ext>
            </a:extLst>
          </p:cNvPr>
          <p:cNvSpPr txBox="1"/>
          <p:nvPr/>
        </p:nvSpPr>
        <p:spPr>
          <a:xfrm>
            <a:off x="7270469" y="491937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96" name="Rectángulo 195">
            <a:extLst>
              <a:ext uri="{FF2B5EF4-FFF2-40B4-BE49-F238E27FC236}">
                <a16:creationId xmlns:a16="http://schemas.microsoft.com/office/drawing/2014/main" id="{7B13CEB9-8DB4-5549-BE04-05683EA38CE8}"/>
              </a:ext>
            </a:extLst>
          </p:cNvPr>
          <p:cNvSpPr/>
          <p:nvPr/>
        </p:nvSpPr>
        <p:spPr>
          <a:xfrm>
            <a:off x="9270540" y="4736475"/>
            <a:ext cx="2184939" cy="1751709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CuadroTexto 196">
            <a:extLst>
              <a:ext uri="{FF2B5EF4-FFF2-40B4-BE49-F238E27FC236}">
                <a16:creationId xmlns:a16="http://schemas.microsoft.com/office/drawing/2014/main" id="{F79A9ACD-2384-F943-A5B2-D6B95EA88AAD}"/>
              </a:ext>
            </a:extLst>
          </p:cNvPr>
          <p:cNvSpPr txBox="1"/>
          <p:nvPr/>
        </p:nvSpPr>
        <p:spPr>
          <a:xfrm>
            <a:off x="9263912" y="4725286"/>
            <a:ext cx="1892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5 </a:t>
            </a:r>
            <a:r>
              <a:rPr lang="es-ES" sz="1200" b="1" dirty="0" err="1">
                <a:solidFill>
                  <a:schemeClr val="accent5">
                    <a:lumMod val="50000"/>
                  </a:schemeClr>
                </a:solidFill>
              </a:rPr>
              <a:t>Telemantenimiento</a:t>
            </a:r>
            <a:endParaRPr lang="es-E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1177085A-CC87-E146-B225-31EFAC9D5E19}"/>
              </a:ext>
            </a:extLst>
          </p:cNvPr>
          <p:cNvSpPr txBox="1"/>
          <p:nvPr/>
        </p:nvSpPr>
        <p:spPr>
          <a:xfrm>
            <a:off x="9200525" y="4437594"/>
            <a:ext cx="20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PROVEEDOR INDUSTRIAL</a:t>
            </a: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0817B34E-6FA7-294F-B11C-9179330827DB}"/>
              </a:ext>
            </a:extLst>
          </p:cNvPr>
          <p:cNvSpPr txBox="1"/>
          <p:nvPr/>
        </p:nvSpPr>
        <p:spPr>
          <a:xfrm>
            <a:off x="10626331" y="2428961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 (12)</a:t>
            </a:r>
          </a:p>
        </p:txBody>
      </p:sp>
      <p:sp>
        <p:nvSpPr>
          <p:cNvPr id="200" name="CuadroTexto 199">
            <a:extLst>
              <a:ext uri="{FF2B5EF4-FFF2-40B4-BE49-F238E27FC236}">
                <a16:creationId xmlns:a16="http://schemas.microsoft.com/office/drawing/2014/main" id="{F473A7CD-24A9-624A-8C10-9ED20AF250BD}"/>
              </a:ext>
            </a:extLst>
          </p:cNvPr>
          <p:cNvSpPr txBox="1"/>
          <p:nvPr/>
        </p:nvSpPr>
        <p:spPr>
          <a:xfrm>
            <a:off x="10666480" y="326344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 (4)</a:t>
            </a:r>
          </a:p>
        </p:txBody>
      </p:sp>
      <p:sp>
        <p:nvSpPr>
          <p:cNvPr id="201" name="CuadroTexto 200">
            <a:extLst>
              <a:ext uri="{FF2B5EF4-FFF2-40B4-BE49-F238E27FC236}">
                <a16:creationId xmlns:a16="http://schemas.microsoft.com/office/drawing/2014/main" id="{E651FC30-49C6-7046-A4DE-EB4915E23D14}"/>
              </a:ext>
            </a:extLst>
          </p:cNvPr>
          <p:cNvSpPr txBox="1"/>
          <p:nvPr/>
        </p:nvSpPr>
        <p:spPr>
          <a:xfrm>
            <a:off x="10631567" y="372113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 (70)</a:t>
            </a:r>
          </a:p>
        </p:txBody>
      </p:sp>
      <p:sp>
        <p:nvSpPr>
          <p:cNvPr id="202" name="CuadroTexto 201">
            <a:extLst>
              <a:ext uri="{FF2B5EF4-FFF2-40B4-BE49-F238E27FC236}">
                <a16:creationId xmlns:a16="http://schemas.microsoft.com/office/drawing/2014/main" id="{1BFBC209-D3FB-FE45-9707-DDEB7D410AD7}"/>
              </a:ext>
            </a:extLst>
          </p:cNvPr>
          <p:cNvSpPr txBox="1"/>
          <p:nvPr/>
        </p:nvSpPr>
        <p:spPr>
          <a:xfrm>
            <a:off x="10684112" y="285944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 (800)</a:t>
            </a:r>
          </a:p>
        </p:txBody>
      </p:sp>
      <p:sp>
        <p:nvSpPr>
          <p:cNvPr id="203" name="CuadroTexto 202">
            <a:extLst>
              <a:ext uri="{FF2B5EF4-FFF2-40B4-BE49-F238E27FC236}">
                <a16:creationId xmlns:a16="http://schemas.microsoft.com/office/drawing/2014/main" id="{4195BC42-95CB-D240-A236-D9EA910D1866}"/>
              </a:ext>
            </a:extLst>
          </p:cNvPr>
          <p:cNvSpPr txBox="1"/>
          <p:nvPr/>
        </p:nvSpPr>
        <p:spPr>
          <a:xfrm>
            <a:off x="10011681" y="5083088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(5)</a:t>
            </a:r>
          </a:p>
        </p:txBody>
      </p:sp>
      <p:sp>
        <p:nvSpPr>
          <p:cNvPr id="204" name="CuadroTexto 203">
            <a:extLst>
              <a:ext uri="{FF2B5EF4-FFF2-40B4-BE49-F238E27FC236}">
                <a16:creationId xmlns:a16="http://schemas.microsoft.com/office/drawing/2014/main" id="{B08D67F1-32BD-6140-B193-94AA6D67436B}"/>
              </a:ext>
            </a:extLst>
          </p:cNvPr>
          <p:cNvSpPr txBox="1"/>
          <p:nvPr/>
        </p:nvSpPr>
        <p:spPr>
          <a:xfrm>
            <a:off x="10426945" y="5512176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(9)</a:t>
            </a:r>
          </a:p>
        </p:txBody>
      </p:sp>
      <p:pic>
        <p:nvPicPr>
          <p:cNvPr id="205" name="Imagen 204" descr="Icono&#10;&#10;Descripción generada automáticamente">
            <a:extLst>
              <a:ext uri="{FF2B5EF4-FFF2-40B4-BE49-F238E27FC236}">
                <a16:creationId xmlns:a16="http://schemas.microsoft.com/office/drawing/2014/main" id="{345A07DF-40DF-6F46-BF38-B742FFB1E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28" y="2230101"/>
            <a:ext cx="432510" cy="465307"/>
          </a:xfrm>
          <a:prstGeom prst="rect">
            <a:avLst/>
          </a:prstGeom>
        </p:spPr>
      </p:pic>
      <p:pic>
        <p:nvPicPr>
          <p:cNvPr id="206" name="Imagen 205" descr="Icono&#10;&#10;Descripción generada automáticamente">
            <a:extLst>
              <a:ext uri="{FF2B5EF4-FFF2-40B4-BE49-F238E27FC236}">
                <a16:creationId xmlns:a16="http://schemas.microsoft.com/office/drawing/2014/main" id="{FEFA77C3-9F3D-A740-BB09-A2B6A6C7F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59" y="2890107"/>
            <a:ext cx="575160" cy="404303"/>
          </a:xfrm>
          <a:prstGeom prst="rect">
            <a:avLst/>
          </a:prstGeom>
        </p:spPr>
      </p:pic>
      <p:pic>
        <p:nvPicPr>
          <p:cNvPr id="207" name="Imagen 206" descr="Icono&#10;&#10;Descripción generada automáticamente">
            <a:extLst>
              <a:ext uri="{FF2B5EF4-FFF2-40B4-BE49-F238E27FC236}">
                <a16:creationId xmlns:a16="http://schemas.microsoft.com/office/drawing/2014/main" id="{E2EFC3C4-FFF7-E547-9DE0-4DEFC7BED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7" y="3585450"/>
            <a:ext cx="446884" cy="446884"/>
          </a:xfrm>
          <a:prstGeom prst="rect">
            <a:avLst/>
          </a:prstGeom>
        </p:spPr>
      </p:pic>
      <p:pic>
        <p:nvPicPr>
          <p:cNvPr id="208" name="Imagen 207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52B80331-9546-E14C-95A6-09C93BB19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3047" y="2854311"/>
            <a:ext cx="646737" cy="463147"/>
          </a:xfrm>
          <a:prstGeom prst="rect">
            <a:avLst/>
          </a:prstGeom>
        </p:spPr>
      </p:pic>
      <p:pic>
        <p:nvPicPr>
          <p:cNvPr id="209" name="Imagen 208" descr="Icono&#10;&#10;Descripción generada automáticamente">
            <a:extLst>
              <a:ext uri="{FF2B5EF4-FFF2-40B4-BE49-F238E27FC236}">
                <a16:creationId xmlns:a16="http://schemas.microsoft.com/office/drawing/2014/main" id="{734B26AA-4502-B74B-81F2-B6CB9F0D9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6845" y="3595387"/>
            <a:ext cx="620372" cy="350524"/>
          </a:xfrm>
          <a:prstGeom prst="rect">
            <a:avLst/>
          </a:prstGeom>
        </p:spPr>
      </p:pic>
      <p:pic>
        <p:nvPicPr>
          <p:cNvPr id="210" name="Imagen 209" descr="Icono&#10;&#10;Descripción generada automáticamente">
            <a:extLst>
              <a:ext uri="{FF2B5EF4-FFF2-40B4-BE49-F238E27FC236}">
                <a16:creationId xmlns:a16="http://schemas.microsoft.com/office/drawing/2014/main" id="{D7922AB5-20E0-124D-B5BC-5401A9BA1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058" y="2451808"/>
            <a:ext cx="432510" cy="465307"/>
          </a:xfrm>
          <a:prstGeom prst="rect">
            <a:avLst/>
          </a:prstGeom>
        </p:spPr>
      </p:pic>
      <p:pic>
        <p:nvPicPr>
          <p:cNvPr id="211" name="Imagen 210" descr="Icono&#10;&#10;Descripción generada automáticamente">
            <a:extLst>
              <a:ext uri="{FF2B5EF4-FFF2-40B4-BE49-F238E27FC236}">
                <a16:creationId xmlns:a16="http://schemas.microsoft.com/office/drawing/2014/main" id="{A6B9C9EC-CB54-BF44-826D-F7977029E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889" y="3111814"/>
            <a:ext cx="575160" cy="404303"/>
          </a:xfrm>
          <a:prstGeom prst="rect">
            <a:avLst/>
          </a:prstGeom>
        </p:spPr>
      </p:pic>
      <p:pic>
        <p:nvPicPr>
          <p:cNvPr id="212" name="Imagen 211" descr="Forma&#10;&#10;Descripción generada automáticamente">
            <a:extLst>
              <a:ext uri="{FF2B5EF4-FFF2-40B4-BE49-F238E27FC236}">
                <a16:creationId xmlns:a16="http://schemas.microsoft.com/office/drawing/2014/main" id="{F9E6C1F6-0CED-E84F-9D86-A6DA5BF217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1585" y="3107861"/>
            <a:ext cx="589361" cy="423959"/>
          </a:xfrm>
          <a:prstGeom prst="rect">
            <a:avLst/>
          </a:prstGeom>
        </p:spPr>
      </p:pic>
      <p:pic>
        <p:nvPicPr>
          <p:cNvPr id="213" name="Imagen 212" descr="Icono&#10;&#10;Descripción generada automáticamente">
            <a:extLst>
              <a:ext uri="{FF2B5EF4-FFF2-40B4-BE49-F238E27FC236}">
                <a16:creationId xmlns:a16="http://schemas.microsoft.com/office/drawing/2014/main" id="{22AE0C4C-9A43-B94E-A0CC-1C4723FEBB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3451" y="3248870"/>
            <a:ext cx="620372" cy="350524"/>
          </a:xfrm>
          <a:prstGeom prst="rect">
            <a:avLst/>
          </a:prstGeom>
        </p:spPr>
      </p:pic>
      <p:pic>
        <p:nvPicPr>
          <p:cNvPr id="214" name="Imagen 213" descr="Icono&#10;&#10;Descripción generada automáticamente">
            <a:extLst>
              <a:ext uri="{FF2B5EF4-FFF2-40B4-BE49-F238E27FC236}">
                <a16:creationId xmlns:a16="http://schemas.microsoft.com/office/drawing/2014/main" id="{3F0093AC-EF14-2D42-8116-AC1E72FC09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1637" y="2613124"/>
            <a:ext cx="510141" cy="400110"/>
          </a:xfrm>
          <a:prstGeom prst="rect">
            <a:avLst/>
          </a:prstGeom>
        </p:spPr>
      </p:pic>
      <p:pic>
        <p:nvPicPr>
          <p:cNvPr id="215" name="Imagen 214" descr="Icono&#10;&#10;Descripción generada automáticamente">
            <a:extLst>
              <a:ext uri="{FF2B5EF4-FFF2-40B4-BE49-F238E27FC236}">
                <a16:creationId xmlns:a16="http://schemas.microsoft.com/office/drawing/2014/main" id="{6A44E50E-2FC3-704F-BFFA-557CCC27C9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9508" y="3186543"/>
            <a:ext cx="378724" cy="409383"/>
          </a:xfrm>
          <a:prstGeom prst="rect">
            <a:avLst/>
          </a:prstGeom>
        </p:spPr>
      </p:pic>
      <p:pic>
        <p:nvPicPr>
          <p:cNvPr id="216" name="Imagen 215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65F42F08-2941-754F-8C5C-A9FBF5C304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7452" y="3723703"/>
            <a:ext cx="452198" cy="330990"/>
          </a:xfrm>
          <a:prstGeom prst="rect">
            <a:avLst/>
          </a:prstGeom>
        </p:spPr>
      </p:pic>
      <p:pic>
        <p:nvPicPr>
          <p:cNvPr id="217" name="Imagen 216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334C4BE7-194B-BD4A-9A5C-45C37280B1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52547" y="3145373"/>
            <a:ext cx="500550" cy="424799"/>
          </a:xfrm>
          <a:prstGeom prst="rect">
            <a:avLst/>
          </a:prstGeom>
        </p:spPr>
      </p:pic>
      <p:pic>
        <p:nvPicPr>
          <p:cNvPr id="218" name="Imagen 217" descr="Forma&#10;&#10;Descripción generada automáticamente">
            <a:extLst>
              <a:ext uri="{FF2B5EF4-FFF2-40B4-BE49-F238E27FC236}">
                <a16:creationId xmlns:a16="http://schemas.microsoft.com/office/drawing/2014/main" id="{60B33BC6-71E3-4444-B9C5-38252B6763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2679" y="4447741"/>
            <a:ext cx="589361" cy="423959"/>
          </a:xfrm>
          <a:prstGeom prst="rect">
            <a:avLst/>
          </a:prstGeom>
        </p:spPr>
      </p:pic>
      <p:pic>
        <p:nvPicPr>
          <p:cNvPr id="219" name="Imagen 218" descr="Icono&#10;&#10;Descripción generada automáticamente">
            <a:extLst>
              <a:ext uri="{FF2B5EF4-FFF2-40B4-BE49-F238E27FC236}">
                <a16:creationId xmlns:a16="http://schemas.microsoft.com/office/drawing/2014/main" id="{8C5A79E8-5742-D649-A4A4-A69F11EA55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0137" y="5103028"/>
            <a:ext cx="620372" cy="350524"/>
          </a:xfrm>
          <a:prstGeom prst="rect">
            <a:avLst/>
          </a:prstGeom>
        </p:spPr>
      </p:pic>
      <p:pic>
        <p:nvPicPr>
          <p:cNvPr id="220" name="Imagen 219" descr="Icono&#10;&#10;Descripción generada automáticamente">
            <a:extLst>
              <a:ext uri="{FF2B5EF4-FFF2-40B4-BE49-F238E27FC236}">
                <a16:creationId xmlns:a16="http://schemas.microsoft.com/office/drawing/2014/main" id="{250254E5-8E05-3344-BDBB-94EE51D09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489" y="5071741"/>
            <a:ext cx="432510" cy="465307"/>
          </a:xfrm>
          <a:prstGeom prst="rect">
            <a:avLst/>
          </a:prstGeom>
        </p:spPr>
      </p:pic>
      <p:pic>
        <p:nvPicPr>
          <p:cNvPr id="221" name="Imagen 220" descr="Icono&#10;&#10;Descripción generada automáticamente">
            <a:extLst>
              <a:ext uri="{FF2B5EF4-FFF2-40B4-BE49-F238E27FC236}">
                <a16:creationId xmlns:a16="http://schemas.microsoft.com/office/drawing/2014/main" id="{5D23917E-BB19-2646-8608-72190D7AC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785" y="5601029"/>
            <a:ext cx="575160" cy="404303"/>
          </a:xfrm>
          <a:prstGeom prst="rect">
            <a:avLst/>
          </a:prstGeom>
        </p:spPr>
      </p:pic>
      <p:pic>
        <p:nvPicPr>
          <p:cNvPr id="222" name="Imagen 221" descr="Icono&#10;&#10;Descripción generada automáticamente">
            <a:extLst>
              <a:ext uri="{FF2B5EF4-FFF2-40B4-BE49-F238E27FC236}">
                <a16:creationId xmlns:a16="http://schemas.microsoft.com/office/drawing/2014/main" id="{A14FF5F2-6B4F-0049-AF37-3D5C288302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60646" y="2440344"/>
            <a:ext cx="281722" cy="362987"/>
          </a:xfrm>
          <a:prstGeom prst="rect">
            <a:avLst/>
          </a:prstGeom>
        </p:spPr>
      </p:pic>
      <p:pic>
        <p:nvPicPr>
          <p:cNvPr id="223" name="Imagen 222" descr="Logotipo&#10;&#10;Descripción generada automáticamente">
            <a:extLst>
              <a:ext uri="{FF2B5EF4-FFF2-40B4-BE49-F238E27FC236}">
                <a16:creationId xmlns:a16="http://schemas.microsoft.com/office/drawing/2014/main" id="{8DE9C4AC-49DC-0045-A48F-5A81F57746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33861" y="2896640"/>
            <a:ext cx="316352" cy="315061"/>
          </a:xfrm>
          <a:prstGeom prst="rect">
            <a:avLst/>
          </a:prstGeom>
        </p:spPr>
      </p:pic>
      <p:pic>
        <p:nvPicPr>
          <p:cNvPr id="224" name="Imagen 223" descr="Icono&#10;&#10;Descripción generada automáticamente">
            <a:extLst>
              <a:ext uri="{FF2B5EF4-FFF2-40B4-BE49-F238E27FC236}">
                <a16:creationId xmlns:a16="http://schemas.microsoft.com/office/drawing/2014/main" id="{D8F1A0EC-3461-9F4D-A9BE-39BE2279A8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37944" y="3339613"/>
            <a:ext cx="334707" cy="384090"/>
          </a:xfrm>
          <a:prstGeom prst="rect">
            <a:avLst/>
          </a:prstGeom>
        </p:spPr>
      </p:pic>
      <p:pic>
        <p:nvPicPr>
          <p:cNvPr id="225" name="Imagen 224" descr="Forma&#10;&#10;Descripción generada automáticamente con confianza baja">
            <a:extLst>
              <a:ext uri="{FF2B5EF4-FFF2-40B4-BE49-F238E27FC236}">
                <a16:creationId xmlns:a16="http://schemas.microsoft.com/office/drawing/2014/main" id="{FAAE2900-D51D-ED4D-B6DF-0FBCA91CC99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80841" y="2561926"/>
            <a:ext cx="615732" cy="439525"/>
          </a:xfrm>
          <a:prstGeom prst="rect">
            <a:avLst/>
          </a:prstGeom>
        </p:spPr>
      </p:pic>
      <p:pic>
        <p:nvPicPr>
          <p:cNvPr id="226" name="Imagen 225" descr="Logotipo&#10;&#10;Descripción generada automáticamente">
            <a:extLst>
              <a:ext uri="{FF2B5EF4-FFF2-40B4-BE49-F238E27FC236}">
                <a16:creationId xmlns:a16="http://schemas.microsoft.com/office/drawing/2014/main" id="{B81A54D6-8027-EA4B-89FC-300797087EE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43372" y="3812217"/>
            <a:ext cx="311250" cy="315061"/>
          </a:xfrm>
          <a:prstGeom prst="rect">
            <a:avLst/>
          </a:prstGeom>
        </p:spPr>
      </p:pic>
      <p:sp>
        <p:nvSpPr>
          <p:cNvPr id="71" name="Rectángulo 70">
            <a:extLst>
              <a:ext uri="{FF2B5EF4-FFF2-40B4-BE49-F238E27FC236}">
                <a16:creationId xmlns:a16="http://schemas.microsoft.com/office/drawing/2014/main" id="{AE724111-C201-4548-8793-CC5D4FA2B799}"/>
              </a:ext>
            </a:extLst>
          </p:cNvPr>
          <p:cNvSpPr/>
          <p:nvPr/>
        </p:nvSpPr>
        <p:spPr>
          <a:xfrm>
            <a:off x="807265" y="5984575"/>
            <a:ext cx="257437" cy="217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D2FE399B-E6B5-3E40-9EE3-AE40FDF732A6}"/>
              </a:ext>
            </a:extLst>
          </p:cNvPr>
          <p:cNvSpPr/>
          <p:nvPr/>
        </p:nvSpPr>
        <p:spPr>
          <a:xfrm>
            <a:off x="800771" y="6306934"/>
            <a:ext cx="257437" cy="217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B62F8CDE-F53C-EF4A-8C19-4F1B2A8D8F85}"/>
              </a:ext>
            </a:extLst>
          </p:cNvPr>
          <p:cNvSpPr txBox="1"/>
          <p:nvPr/>
        </p:nvSpPr>
        <p:spPr>
          <a:xfrm>
            <a:off x="1113516" y="5963413"/>
            <a:ext cx="1888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b="1" dirty="0"/>
              <a:t>Zona o conducto comprometido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C010C8E-D134-DF49-8496-21BDEEA99623}"/>
              </a:ext>
            </a:extLst>
          </p:cNvPr>
          <p:cNvSpPr txBox="1"/>
          <p:nvPr/>
        </p:nvSpPr>
        <p:spPr>
          <a:xfrm>
            <a:off x="1108917" y="6278276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b="1" dirty="0"/>
              <a:t>Zona o conducto impactado</a:t>
            </a:r>
          </a:p>
        </p:txBody>
      </p:sp>
    </p:spTree>
    <p:extLst>
      <p:ext uri="{BB962C8B-B14F-4D97-AF65-F5344CB8AC3E}">
        <p14:creationId xmlns:p14="http://schemas.microsoft.com/office/powerpoint/2010/main" val="3017119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489</Words>
  <Application>Microsoft Macintosh PowerPoint</Application>
  <PresentationFormat>Panorámica</PresentationFormat>
  <Paragraphs>276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Valiente Pérez</dc:creator>
  <cp:lastModifiedBy>Jose Valiente Pérez</cp:lastModifiedBy>
  <cp:revision>39</cp:revision>
  <dcterms:created xsi:type="dcterms:W3CDTF">2020-04-26T07:16:59Z</dcterms:created>
  <dcterms:modified xsi:type="dcterms:W3CDTF">2022-02-24T18:04:49Z</dcterms:modified>
</cp:coreProperties>
</file>